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9" r:id="rId4"/>
    <p:sldId id="280" r:id="rId5"/>
    <p:sldId id="259" r:id="rId6"/>
    <p:sldId id="260" r:id="rId7"/>
    <p:sldId id="274" r:id="rId8"/>
    <p:sldId id="275" r:id="rId9"/>
    <p:sldId id="261" r:id="rId10"/>
    <p:sldId id="262" r:id="rId11"/>
    <p:sldId id="268" r:id="rId12"/>
    <p:sldId id="270" r:id="rId13"/>
    <p:sldId id="271" r:id="rId14"/>
    <p:sldId id="276" r:id="rId15"/>
    <p:sldId id="277" r:id="rId16"/>
    <p:sldId id="278" r:id="rId17"/>
    <p:sldId id="281" r:id="rId1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7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9A501C-EC52-451B-9EE0-C7633FC9D4F7}"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MY"/>
        </a:p>
      </dgm:t>
    </dgm:pt>
    <dgm:pt modelId="{2655497F-99DE-419C-9E59-FEE8B68E8CB6}">
      <dgm:prSet phldrT="[Text]" custT="1"/>
      <dgm:spPr/>
      <dgm:t>
        <a:bodyPr/>
        <a:lstStyle/>
        <a:p>
          <a:r>
            <a:rPr lang="en-MY" sz="1400" b="1" dirty="0" smtClean="0"/>
            <a:t>Obstacles to success</a:t>
          </a:r>
          <a:endParaRPr lang="en-MY" sz="1400" b="1" dirty="0"/>
        </a:p>
      </dgm:t>
    </dgm:pt>
    <dgm:pt modelId="{4232267E-D21C-40BA-A73D-5845910DF601}" type="parTrans" cxnId="{61B2420B-9FD4-4E36-855E-04A8C4A9633C}">
      <dgm:prSet/>
      <dgm:spPr/>
      <dgm:t>
        <a:bodyPr/>
        <a:lstStyle/>
        <a:p>
          <a:endParaRPr lang="en-MY" sz="1400" b="1"/>
        </a:p>
      </dgm:t>
    </dgm:pt>
    <dgm:pt modelId="{AE7D02C5-3F46-45EE-81B4-E38C7BC3CBF2}" type="sibTrans" cxnId="{61B2420B-9FD4-4E36-855E-04A8C4A9633C}">
      <dgm:prSet/>
      <dgm:spPr/>
      <dgm:t>
        <a:bodyPr/>
        <a:lstStyle/>
        <a:p>
          <a:endParaRPr lang="en-MY" sz="1400" b="1"/>
        </a:p>
      </dgm:t>
    </dgm:pt>
    <dgm:pt modelId="{6A5ED267-F0DD-45F5-A87B-794538E8615B}">
      <dgm:prSet phldrT="[Text]" custT="1"/>
      <dgm:spPr/>
      <dgm:t>
        <a:bodyPr/>
        <a:lstStyle/>
        <a:p>
          <a:r>
            <a:rPr lang="en-MY" sz="1400" b="1" dirty="0" smtClean="0"/>
            <a:t>Self Motivation – Deep-diving into what drives you</a:t>
          </a:r>
          <a:endParaRPr lang="en-MY" sz="1400" b="1" dirty="0"/>
        </a:p>
      </dgm:t>
    </dgm:pt>
    <dgm:pt modelId="{4D6646C4-1E54-450F-B83C-279364C3F69A}" type="parTrans" cxnId="{1A1CD413-4BC7-45A7-84C7-EFF4E605B8C1}">
      <dgm:prSet/>
      <dgm:spPr/>
      <dgm:t>
        <a:bodyPr/>
        <a:lstStyle/>
        <a:p>
          <a:endParaRPr lang="en-MY" sz="1400" b="1"/>
        </a:p>
      </dgm:t>
    </dgm:pt>
    <dgm:pt modelId="{90936071-E485-48B1-9865-5F7A626747E1}" type="sibTrans" cxnId="{1A1CD413-4BC7-45A7-84C7-EFF4E605B8C1}">
      <dgm:prSet/>
      <dgm:spPr/>
      <dgm:t>
        <a:bodyPr/>
        <a:lstStyle/>
        <a:p>
          <a:endParaRPr lang="en-MY" sz="1400" b="1"/>
        </a:p>
      </dgm:t>
    </dgm:pt>
    <dgm:pt modelId="{45C84CFB-C2EA-4CE7-9A25-21FC6F021F6D}">
      <dgm:prSet custT="1"/>
      <dgm:spPr/>
      <dgm:t>
        <a:bodyPr/>
        <a:lstStyle/>
        <a:p>
          <a:r>
            <a:rPr lang="en-MY" sz="1400" b="1" dirty="0" smtClean="0"/>
            <a:t>Mind Mastery – Regaining control of your thinking</a:t>
          </a:r>
          <a:endParaRPr lang="en-MY" sz="1400" b="1" dirty="0"/>
        </a:p>
      </dgm:t>
    </dgm:pt>
    <dgm:pt modelId="{9B67CA74-2621-46A3-AAF8-306A446A40D6}" type="parTrans" cxnId="{16DF57F5-1320-4263-A9D8-480B8D888751}">
      <dgm:prSet/>
      <dgm:spPr/>
      <dgm:t>
        <a:bodyPr/>
        <a:lstStyle/>
        <a:p>
          <a:endParaRPr lang="en-MY" sz="1400" b="1"/>
        </a:p>
      </dgm:t>
    </dgm:pt>
    <dgm:pt modelId="{2AE6F815-E480-48EB-BD6A-7A02FCBE7827}" type="sibTrans" cxnId="{16DF57F5-1320-4263-A9D8-480B8D888751}">
      <dgm:prSet/>
      <dgm:spPr/>
      <dgm:t>
        <a:bodyPr/>
        <a:lstStyle/>
        <a:p>
          <a:endParaRPr lang="en-MY" sz="1400" b="1"/>
        </a:p>
      </dgm:t>
    </dgm:pt>
    <dgm:pt modelId="{7C1F7428-4716-4ACB-BAD4-5DA98FC32B01}">
      <dgm:prSet custT="1"/>
      <dgm:spPr/>
      <dgm:t>
        <a:bodyPr/>
        <a:lstStyle/>
        <a:p>
          <a:r>
            <a:rPr lang="en-MY" sz="1400" b="1" dirty="0" smtClean="0"/>
            <a:t>Emotional Mastery – Reclaiming control of your feelings</a:t>
          </a:r>
          <a:endParaRPr lang="en-MY" sz="1400" b="1" dirty="0"/>
        </a:p>
      </dgm:t>
    </dgm:pt>
    <dgm:pt modelId="{BDB0A414-2493-496F-9453-65969022F8BB}" type="parTrans" cxnId="{25B61B1E-188E-4144-ADDE-2DB5F6F48A21}">
      <dgm:prSet/>
      <dgm:spPr/>
      <dgm:t>
        <a:bodyPr/>
        <a:lstStyle/>
        <a:p>
          <a:endParaRPr lang="en-MY" sz="1400" b="1"/>
        </a:p>
      </dgm:t>
    </dgm:pt>
    <dgm:pt modelId="{641F1610-86F4-4518-9061-50206E994A16}" type="sibTrans" cxnId="{25B61B1E-188E-4144-ADDE-2DB5F6F48A21}">
      <dgm:prSet/>
      <dgm:spPr/>
      <dgm:t>
        <a:bodyPr/>
        <a:lstStyle/>
        <a:p>
          <a:endParaRPr lang="en-MY" sz="1400" b="1"/>
        </a:p>
      </dgm:t>
    </dgm:pt>
    <dgm:pt modelId="{E1752B60-D204-46AE-9F4B-719B105E56E5}">
      <dgm:prSet custT="1"/>
      <dgm:spPr/>
      <dgm:t>
        <a:bodyPr/>
        <a:lstStyle/>
        <a:p>
          <a:r>
            <a:rPr lang="en-MY" sz="1400" b="1" dirty="0" smtClean="0"/>
            <a:t>Creating your Blueprint for Success</a:t>
          </a:r>
          <a:endParaRPr lang="en-MY" sz="1400" b="1" dirty="0"/>
        </a:p>
      </dgm:t>
    </dgm:pt>
    <dgm:pt modelId="{18818F30-7885-4744-A654-DBA9CE1D1952}" type="parTrans" cxnId="{906A11D2-C93C-4E5C-B629-142371281DA3}">
      <dgm:prSet/>
      <dgm:spPr/>
      <dgm:t>
        <a:bodyPr/>
        <a:lstStyle/>
        <a:p>
          <a:endParaRPr lang="en-MY" sz="1400" b="1"/>
        </a:p>
      </dgm:t>
    </dgm:pt>
    <dgm:pt modelId="{5D8A0C30-1DD2-420B-B654-C64AC537107E}" type="sibTrans" cxnId="{906A11D2-C93C-4E5C-B629-142371281DA3}">
      <dgm:prSet/>
      <dgm:spPr/>
      <dgm:t>
        <a:bodyPr/>
        <a:lstStyle/>
        <a:p>
          <a:endParaRPr lang="en-MY" sz="1400" b="1"/>
        </a:p>
      </dgm:t>
    </dgm:pt>
    <dgm:pt modelId="{952FF21E-A224-45D1-8DE8-895DF0CA9B78}">
      <dgm:prSet custT="1"/>
      <dgm:spPr/>
      <dgm:t>
        <a:bodyPr/>
        <a:lstStyle/>
        <a:p>
          <a:r>
            <a:rPr lang="en-MY" sz="1400" b="1" dirty="0" smtClean="0"/>
            <a:t>Take charge of your life by mastering your perception</a:t>
          </a:r>
          <a:endParaRPr lang="en-MY" sz="1400" b="1" dirty="0"/>
        </a:p>
      </dgm:t>
    </dgm:pt>
    <dgm:pt modelId="{54B47E21-D56D-41C5-B663-985B956176D2}" type="parTrans" cxnId="{3C62A0F1-68CA-4AD1-954C-3186B88FC6EB}">
      <dgm:prSet/>
      <dgm:spPr/>
      <dgm:t>
        <a:bodyPr/>
        <a:lstStyle/>
        <a:p>
          <a:endParaRPr lang="en-MY" sz="1400" b="1"/>
        </a:p>
      </dgm:t>
    </dgm:pt>
    <dgm:pt modelId="{1F3D2F29-25FF-4782-9423-C30CD009CBE8}" type="sibTrans" cxnId="{3C62A0F1-68CA-4AD1-954C-3186B88FC6EB}">
      <dgm:prSet/>
      <dgm:spPr/>
      <dgm:t>
        <a:bodyPr/>
        <a:lstStyle/>
        <a:p>
          <a:endParaRPr lang="en-MY" sz="1400" b="1"/>
        </a:p>
      </dgm:t>
    </dgm:pt>
    <dgm:pt modelId="{9823AFB5-BA79-460B-BD42-34BBB9FEAB97}">
      <dgm:prSet custT="1"/>
      <dgm:spPr/>
      <dgm:t>
        <a:bodyPr/>
        <a:lstStyle/>
        <a:p>
          <a:r>
            <a:rPr lang="en-MY" sz="1400" b="1" dirty="0" smtClean="0"/>
            <a:t>Group Coaching Program – Leadership Excellence - Introduction</a:t>
          </a:r>
          <a:endParaRPr lang="en-MY" sz="1400" b="1" dirty="0"/>
        </a:p>
      </dgm:t>
    </dgm:pt>
    <dgm:pt modelId="{D38780FA-1467-4A3F-9069-6E45DA39D712}" type="parTrans" cxnId="{56397B28-5205-40BB-8A57-24655D8EB930}">
      <dgm:prSet/>
      <dgm:spPr/>
      <dgm:t>
        <a:bodyPr/>
        <a:lstStyle/>
        <a:p>
          <a:endParaRPr lang="en-MY" sz="1400" b="1"/>
        </a:p>
      </dgm:t>
    </dgm:pt>
    <dgm:pt modelId="{207DA8E3-5899-4A4E-AC60-E78DC7E240B0}" type="sibTrans" cxnId="{56397B28-5205-40BB-8A57-24655D8EB930}">
      <dgm:prSet/>
      <dgm:spPr/>
      <dgm:t>
        <a:bodyPr/>
        <a:lstStyle/>
        <a:p>
          <a:endParaRPr lang="en-MY" sz="1400" b="1"/>
        </a:p>
      </dgm:t>
    </dgm:pt>
    <dgm:pt modelId="{32ED2492-AD91-4765-ACF1-C10CCA97392C}">
      <dgm:prSet custT="1"/>
      <dgm:spPr/>
      <dgm:t>
        <a:bodyPr/>
        <a:lstStyle/>
        <a:p>
          <a:r>
            <a:rPr lang="en-MY" sz="1400" b="1" dirty="0" smtClean="0"/>
            <a:t>Self Leadership begins with knowing yourself</a:t>
          </a:r>
          <a:endParaRPr lang="en-MY" sz="1400" b="1" dirty="0"/>
        </a:p>
      </dgm:t>
    </dgm:pt>
    <dgm:pt modelId="{21421CD3-E917-4E03-8367-6921192D5CCC}" type="parTrans" cxnId="{C26B6E98-5F60-41C3-8FE0-F70B56EF4D8A}">
      <dgm:prSet/>
      <dgm:spPr/>
      <dgm:t>
        <a:bodyPr/>
        <a:lstStyle/>
        <a:p>
          <a:endParaRPr lang="en-MY" sz="1400" b="1"/>
        </a:p>
      </dgm:t>
    </dgm:pt>
    <dgm:pt modelId="{9A99AC8A-4188-43C0-855E-3CD1130C2D2C}" type="sibTrans" cxnId="{C26B6E98-5F60-41C3-8FE0-F70B56EF4D8A}">
      <dgm:prSet/>
      <dgm:spPr/>
      <dgm:t>
        <a:bodyPr/>
        <a:lstStyle/>
        <a:p>
          <a:endParaRPr lang="en-MY" sz="1400" b="1"/>
        </a:p>
      </dgm:t>
    </dgm:pt>
    <dgm:pt modelId="{FBF5C0DA-02AA-4B03-BE97-2607BA5618C0}">
      <dgm:prSet custT="1"/>
      <dgm:spPr/>
      <dgm:t>
        <a:bodyPr/>
        <a:lstStyle/>
        <a:p>
          <a:r>
            <a:rPr lang="en-MY" sz="1400" b="1" dirty="0" smtClean="0"/>
            <a:t>What is Self Leadership?</a:t>
          </a:r>
          <a:endParaRPr lang="en-MY" sz="1400" b="1" dirty="0"/>
        </a:p>
      </dgm:t>
    </dgm:pt>
    <dgm:pt modelId="{98B15D27-99F2-48C1-9EC4-B48C25DF48F1}" type="parTrans" cxnId="{FA98F989-CAF3-4E33-9537-AD24267BDCF2}">
      <dgm:prSet/>
      <dgm:spPr/>
      <dgm:t>
        <a:bodyPr/>
        <a:lstStyle/>
        <a:p>
          <a:endParaRPr lang="en-MY" sz="1400" b="1"/>
        </a:p>
      </dgm:t>
    </dgm:pt>
    <dgm:pt modelId="{41E0D0E3-86F9-4190-B2DD-FD460FD28E33}" type="sibTrans" cxnId="{FA98F989-CAF3-4E33-9537-AD24267BDCF2}">
      <dgm:prSet/>
      <dgm:spPr/>
      <dgm:t>
        <a:bodyPr/>
        <a:lstStyle/>
        <a:p>
          <a:endParaRPr lang="en-MY" sz="1400" b="1"/>
        </a:p>
      </dgm:t>
    </dgm:pt>
    <dgm:pt modelId="{4BE8B3AB-6C13-4C41-8AC9-AF2074AD64EC}">
      <dgm:prSet custT="1"/>
      <dgm:spPr/>
      <dgm:t>
        <a:bodyPr/>
        <a:lstStyle/>
        <a:p>
          <a:r>
            <a:rPr lang="en-MY" sz="1400" b="1" dirty="0" smtClean="0"/>
            <a:t>Expectations from this workshop</a:t>
          </a:r>
          <a:endParaRPr lang="en-MY" sz="1400" b="1" dirty="0"/>
        </a:p>
      </dgm:t>
    </dgm:pt>
    <dgm:pt modelId="{CACEDDFF-F4E3-4AD7-B449-90A45CB07CFE}" type="parTrans" cxnId="{930E02DE-D302-46FE-B4EE-36EF5CBBFAC7}">
      <dgm:prSet/>
      <dgm:spPr/>
      <dgm:t>
        <a:bodyPr/>
        <a:lstStyle/>
        <a:p>
          <a:endParaRPr lang="en-MY" sz="1400" b="1"/>
        </a:p>
      </dgm:t>
    </dgm:pt>
    <dgm:pt modelId="{FCC01404-4A61-4716-BBB3-D2CDA32FF0B6}" type="sibTrans" cxnId="{930E02DE-D302-46FE-B4EE-36EF5CBBFAC7}">
      <dgm:prSet/>
      <dgm:spPr/>
      <dgm:t>
        <a:bodyPr/>
        <a:lstStyle/>
        <a:p>
          <a:endParaRPr lang="en-MY" sz="1400" b="1"/>
        </a:p>
      </dgm:t>
    </dgm:pt>
    <dgm:pt modelId="{8D045FF3-2361-40B4-9CE3-D5EDE8B57C00}">
      <dgm:prSet custT="1"/>
      <dgm:spPr/>
      <dgm:t>
        <a:bodyPr/>
        <a:lstStyle/>
        <a:p>
          <a:r>
            <a:rPr lang="en-MY" sz="1400" b="1" dirty="0" smtClean="0"/>
            <a:t>Getting more done in less time</a:t>
          </a:r>
          <a:endParaRPr lang="en-MY" sz="1400" b="1" dirty="0"/>
        </a:p>
      </dgm:t>
    </dgm:pt>
    <dgm:pt modelId="{891B9B11-1443-4FA8-BDBD-770AD8F43FBE}" type="parTrans" cxnId="{46CAEE31-1896-4365-9281-48A82E3378F5}">
      <dgm:prSet/>
      <dgm:spPr/>
      <dgm:t>
        <a:bodyPr/>
        <a:lstStyle/>
        <a:p>
          <a:endParaRPr lang="en-MY" sz="1400" b="1"/>
        </a:p>
      </dgm:t>
    </dgm:pt>
    <dgm:pt modelId="{4088ADCC-5EB2-4C6B-84CF-1D25B41452AE}" type="sibTrans" cxnId="{46CAEE31-1896-4365-9281-48A82E3378F5}">
      <dgm:prSet/>
      <dgm:spPr/>
      <dgm:t>
        <a:bodyPr/>
        <a:lstStyle/>
        <a:p>
          <a:endParaRPr lang="en-MY" sz="1400" b="1"/>
        </a:p>
      </dgm:t>
    </dgm:pt>
    <dgm:pt modelId="{A8AD5D7E-92C2-4FE2-89C7-7513F130F126}">
      <dgm:prSet custT="1"/>
      <dgm:spPr/>
      <dgm:t>
        <a:bodyPr/>
        <a:lstStyle/>
        <a:p>
          <a:r>
            <a:rPr lang="en-MY" sz="1400" b="1" dirty="0" smtClean="0"/>
            <a:t>Personal Agenda for Change</a:t>
          </a:r>
          <a:endParaRPr lang="en-MY" sz="1400" b="1" dirty="0"/>
        </a:p>
      </dgm:t>
    </dgm:pt>
    <dgm:pt modelId="{24AE89F0-5FD9-4B29-BDEE-EBCF0956F664}" type="parTrans" cxnId="{8406B78C-60AF-4AB4-8B25-3F113FEEFFC0}">
      <dgm:prSet/>
      <dgm:spPr/>
      <dgm:t>
        <a:bodyPr/>
        <a:lstStyle/>
        <a:p>
          <a:endParaRPr lang="en-MY" sz="1400" b="1"/>
        </a:p>
      </dgm:t>
    </dgm:pt>
    <dgm:pt modelId="{B5E7DEEA-3488-4169-879E-563D85F95439}" type="sibTrans" cxnId="{8406B78C-60AF-4AB4-8B25-3F113FEEFFC0}">
      <dgm:prSet/>
      <dgm:spPr/>
      <dgm:t>
        <a:bodyPr/>
        <a:lstStyle/>
        <a:p>
          <a:endParaRPr lang="en-MY" sz="1400" b="1"/>
        </a:p>
      </dgm:t>
    </dgm:pt>
    <dgm:pt modelId="{B878DB1C-389B-411C-A57A-F4A8A514F7F8}" type="pres">
      <dgm:prSet presAssocID="{329A501C-EC52-451B-9EE0-C7633FC9D4F7}" presName="linear" presStyleCnt="0">
        <dgm:presLayoutVars>
          <dgm:dir/>
          <dgm:animLvl val="lvl"/>
          <dgm:resizeHandles val="exact"/>
        </dgm:presLayoutVars>
      </dgm:prSet>
      <dgm:spPr/>
      <dgm:t>
        <a:bodyPr/>
        <a:lstStyle/>
        <a:p>
          <a:endParaRPr lang="en-MY"/>
        </a:p>
      </dgm:t>
    </dgm:pt>
    <dgm:pt modelId="{C1CAE06E-D17D-48AF-BF7F-94253961413E}" type="pres">
      <dgm:prSet presAssocID="{9823AFB5-BA79-460B-BD42-34BBB9FEAB97}" presName="parentLin" presStyleCnt="0"/>
      <dgm:spPr/>
      <dgm:t>
        <a:bodyPr/>
        <a:lstStyle/>
        <a:p>
          <a:endParaRPr lang="en-MY"/>
        </a:p>
      </dgm:t>
    </dgm:pt>
    <dgm:pt modelId="{77807E15-1CA7-4BE9-BAAF-EC2E23FA023A}" type="pres">
      <dgm:prSet presAssocID="{9823AFB5-BA79-460B-BD42-34BBB9FEAB97}" presName="parentLeftMargin" presStyleLbl="node1" presStyleIdx="0" presStyleCnt="12"/>
      <dgm:spPr/>
      <dgm:t>
        <a:bodyPr/>
        <a:lstStyle/>
        <a:p>
          <a:endParaRPr lang="en-MY"/>
        </a:p>
      </dgm:t>
    </dgm:pt>
    <dgm:pt modelId="{613B3282-D83F-4E63-89AC-21557E82C19B}" type="pres">
      <dgm:prSet presAssocID="{9823AFB5-BA79-460B-BD42-34BBB9FEAB97}" presName="parentText" presStyleLbl="node1" presStyleIdx="0" presStyleCnt="12" custScaleX="132171">
        <dgm:presLayoutVars>
          <dgm:chMax val="0"/>
          <dgm:bulletEnabled val="1"/>
        </dgm:presLayoutVars>
      </dgm:prSet>
      <dgm:spPr/>
      <dgm:t>
        <a:bodyPr/>
        <a:lstStyle/>
        <a:p>
          <a:endParaRPr lang="en-MY"/>
        </a:p>
      </dgm:t>
    </dgm:pt>
    <dgm:pt modelId="{391F2BC6-AEA7-4EFB-89F5-5FC8035BAF06}" type="pres">
      <dgm:prSet presAssocID="{9823AFB5-BA79-460B-BD42-34BBB9FEAB97}" presName="negativeSpace" presStyleCnt="0"/>
      <dgm:spPr/>
      <dgm:t>
        <a:bodyPr/>
        <a:lstStyle/>
        <a:p>
          <a:endParaRPr lang="en-MY"/>
        </a:p>
      </dgm:t>
    </dgm:pt>
    <dgm:pt modelId="{E5ECAFF3-5F03-4180-9D3F-C0E3EB0726FC}" type="pres">
      <dgm:prSet presAssocID="{9823AFB5-BA79-460B-BD42-34BBB9FEAB97}" presName="childText" presStyleLbl="conFgAcc1" presStyleIdx="0" presStyleCnt="12">
        <dgm:presLayoutVars>
          <dgm:bulletEnabled val="1"/>
        </dgm:presLayoutVars>
      </dgm:prSet>
      <dgm:spPr/>
      <dgm:t>
        <a:bodyPr/>
        <a:lstStyle/>
        <a:p>
          <a:endParaRPr lang="en-MY"/>
        </a:p>
      </dgm:t>
    </dgm:pt>
    <dgm:pt modelId="{F80F50E2-2EBE-4D30-BC00-A440834645D3}" type="pres">
      <dgm:prSet presAssocID="{207DA8E3-5899-4A4E-AC60-E78DC7E240B0}" presName="spaceBetweenRectangles" presStyleCnt="0"/>
      <dgm:spPr/>
      <dgm:t>
        <a:bodyPr/>
        <a:lstStyle/>
        <a:p>
          <a:endParaRPr lang="en-MY"/>
        </a:p>
      </dgm:t>
    </dgm:pt>
    <dgm:pt modelId="{82C65C27-5F59-41FE-B2F2-2E6901D34C82}" type="pres">
      <dgm:prSet presAssocID="{4BE8B3AB-6C13-4C41-8AC9-AF2074AD64EC}" presName="parentLin" presStyleCnt="0"/>
      <dgm:spPr/>
      <dgm:t>
        <a:bodyPr/>
        <a:lstStyle/>
        <a:p>
          <a:endParaRPr lang="en-MY"/>
        </a:p>
      </dgm:t>
    </dgm:pt>
    <dgm:pt modelId="{6D4D77D1-589B-47FE-A3B7-A8E54C5E8F54}" type="pres">
      <dgm:prSet presAssocID="{4BE8B3AB-6C13-4C41-8AC9-AF2074AD64EC}" presName="parentLeftMargin" presStyleLbl="node1" presStyleIdx="0" presStyleCnt="12"/>
      <dgm:spPr/>
      <dgm:t>
        <a:bodyPr/>
        <a:lstStyle/>
        <a:p>
          <a:endParaRPr lang="en-MY"/>
        </a:p>
      </dgm:t>
    </dgm:pt>
    <dgm:pt modelId="{746E6375-70C7-4086-AC92-56BEFDB730B6}" type="pres">
      <dgm:prSet presAssocID="{4BE8B3AB-6C13-4C41-8AC9-AF2074AD64EC}" presName="parentText" presStyleLbl="node1" presStyleIdx="1" presStyleCnt="12" custScaleX="132171">
        <dgm:presLayoutVars>
          <dgm:chMax val="0"/>
          <dgm:bulletEnabled val="1"/>
        </dgm:presLayoutVars>
      </dgm:prSet>
      <dgm:spPr/>
      <dgm:t>
        <a:bodyPr/>
        <a:lstStyle/>
        <a:p>
          <a:endParaRPr lang="en-MY"/>
        </a:p>
      </dgm:t>
    </dgm:pt>
    <dgm:pt modelId="{AD8FAC36-5750-4A37-9557-5E64C2DE8A5C}" type="pres">
      <dgm:prSet presAssocID="{4BE8B3AB-6C13-4C41-8AC9-AF2074AD64EC}" presName="negativeSpace" presStyleCnt="0"/>
      <dgm:spPr/>
      <dgm:t>
        <a:bodyPr/>
        <a:lstStyle/>
        <a:p>
          <a:endParaRPr lang="en-MY"/>
        </a:p>
      </dgm:t>
    </dgm:pt>
    <dgm:pt modelId="{C8E06466-66BC-44BD-80F8-3D09B74DF702}" type="pres">
      <dgm:prSet presAssocID="{4BE8B3AB-6C13-4C41-8AC9-AF2074AD64EC}" presName="childText" presStyleLbl="conFgAcc1" presStyleIdx="1" presStyleCnt="12">
        <dgm:presLayoutVars>
          <dgm:bulletEnabled val="1"/>
        </dgm:presLayoutVars>
      </dgm:prSet>
      <dgm:spPr/>
      <dgm:t>
        <a:bodyPr/>
        <a:lstStyle/>
        <a:p>
          <a:endParaRPr lang="en-MY"/>
        </a:p>
      </dgm:t>
    </dgm:pt>
    <dgm:pt modelId="{E8BA8492-D191-4E22-8775-7B38EE0211E2}" type="pres">
      <dgm:prSet presAssocID="{FCC01404-4A61-4716-BBB3-D2CDA32FF0B6}" presName="spaceBetweenRectangles" presStyleCnt="0"/>
      <dgm:spPr/>
      <dgm:t>
        <a:bodyPr/>
        <a:lstStyle/>
        <a:p>
          <a:endParaRPr lang="en-MY"/>
        </a:p>
      </dgm:t>
    </dgm:pt>
    <dgm:pt modelId="{5EE6541F-C20B-48BA-999E-70554E3C0B0C}" type="pres">
      <dgm:prSet presAssocID="{FBF5C0DA-02AA-4B03-BE97-2607BA5618C0}" presName="parentLin" presStyleCnt="0"/>
      <dgm:spPr/>
      <dgm:t>
        <a:bodyPr/>
        <a:lstStyle/>
        <a:p>
          <a:endParaRPr lang="en-MY"/>
        </a:p>
      </dgm:t>
    </dgm:pt>
    <dgm:pt modelId="{28040E87-50E1-4C3C-B15E-1B353F1D8BDB}" type="pres">
      <dgm:prSet presAssocID="{FBF5C0DA-02AA-4B03-BE97-2607BA5618C0}" presName="parentLeftMargin" presStyleLbl="node1" presStyleIdx="1" presStyleCnt="12"/>
      <dgm:spPr/>
      <dgm:t>
        <a:bodyPr/>
        <a:lstStyle/>
        <a:p>
          <a:endParaRPr lang="en-MY"/>
        </a:p>
      </dgm:t>
    </dgm:pt>
    <dgm:pt modelId="{32A54B23-68D3-4BC4-9E0F-2187EFDBCD7F}" type="pres">
      <dgm:prSet presAssocID="{FBF5C0DA-02AA-4B03-BE97-2607BA5618C0}" presName="parentText" presStyleLbl="node1" presStyleIdx="2" presStyleCnt="12" custScaleX="132171">
        <dgm:presLayoutVars>
          <dgm:chMax val="0"/>
          <dgm:bulletEnabled val="1"/>
        </dgm:presLayoutVars>
      </dgm:prSet>
      <dgm:spPr/>
      <dgm:t>
        <a:bodyPr/>
        <a:lstStyle/>
        <a:p>
          <a:endParaRPr lang="en-MY"/>
        </a:p>
      </dgm:t>
    </dgm:pt>
    <dgm:pt modelId="{04631F27-64C6-4B21-B5DE-728DBC8D1F13}" type="pres">
      <dgm:prSet presAssocID="{FBF5C0DA-02AA-4B03-BE97-2607BA5618C0}" presName="negativeSpace" presStyleCnt="0"/>
      <dgm:spPr/>
      <dgm:t>
        <a:bodyPr/>
        <a:lstStyle/>
        <a:p>
          <a:endParaRPr lang="en-MY"/>
        </a:p>
      </dgm:t>
    </dgm:pt>
    <dgm:pt modelId="{F100B479-2965-451F-9626-BE08A9B0281D}" type="pres">
      <dgm:prSet presAssocID="{FBF5C0DA-02AA-4B03-BE97-2607BA5618C0}" presName="childText" presStyleLbl="conFgAcc1" presStyleIdx="2" presStyleCnt="12">
        <dgm:presLayoutVars>
          <dgm:bulletEnabled val="1"/>
        </dgm:presLayoutVars>
      </dgm:prSet>
      <dgm:spPr/>
      <dgm:t>
        <a:bodyPr/>
        <a:lstStyle/>
        <a:p>
          <a:endParaRPr lang="en-MY"/>
        </a:p>
      </dgm:t>
    </dgm:pt>
    <dgm:pt modelId="{AF1CF370-A25D-487E-BF54-B3585F18652B}" type="pres">
      <dgm:prSet presAssocID="{41E0D0E3-86F9-4190-B2DD-FD460FD28E33}" presName="spaceBetweenRectangles" presStyleCnt="0"/>
      <dgm:spPr/>
      <dgm:t>
        <a:bodyPr/>
        <a:lstStyle/>
        <a:p>
          <a:endParaRPr lang="en-MY"/>
        </a:p>
      </dgm:t>
    </dgm:pt>
    <dgm:pt modelId="{BB90D27A-BA16-4256-960B-F820E5F8BEE0}" type="pres">
      <dgm:prSet presAssocID="{32ED2492-AD91-4765-ACF1-C10CCA97392C}" presName="parentLin" presStyleCnt="0"/>
      <dgm:spPr/>
      <dgm:t>
        <a:bodyPr/>
        <a:lstStyle/>
        <a:p>
          <a:endParaRPr lang="en-MY"/>
        </a:p>
      </dgm:t>
    </dgm:pt>
    <dgm:pt modelId="{F1C8F6EC-F2C5-4317-9C68-3B201CA20B7F}" type="pres">
      <dgm:prSet presAssocID="{32ED2492-AD91-4765-ACF1-C10CCA97392C}" presName="parentLeftMargin" presStyleLbl="node1" presStyleIdx="2" presStyleCnt="12"/>
      <dgm:spPr/>
      <dgm:t>
        <a:bodyPr/>
        <a:lstStyle/>
        <a:p>
          <a:endParaRPr lang="en-MY"/>
        </a:p>
      </dgm:t>
    </dgm:pt>
    <dgm:pt modelId="{3AB1144B-D6F7-4AA0-929A-39A555A5D68F}" type="pres">
      <dgm:prSet presAssocID="{32ED2492-AD91-4765-ACF1-C10CCA97392C}" presName="parentText" presStyleLbl="node1" presStyleIdx="3" presStyleCnt="12" custScaleX="132171">
        <dgm:presLayoutVars>
          <dgm:chMax val="0"/>
          <dgm:bulletEnabled val="1"/>
        </dgm:presLayoutVars>
      </dgm:prSet>
      <dgm:spPr/>
      <dgm:t>
        <a:bodyPr/>
        <a:lstStyle/>
        <a:p>
          <a:endParaRPr lang="en-MY"/>
        </a:p>
      </dgm:t>
    </dgm:pt>
    <dgm:pt modelId="{D13707F3-8ED7-4A7A-B86D-7853420EF5E1}" type="pres">
      <dgm:prSet presAssocID="{32ED2492-AD91-4765-ACF1-C10CCA97392C}" presName="negativeSpace" presStyleCnt="0"/>
      <dgm:spPr/>
      <dgm:t>
        <a:bodyPr/>
        <a:lstStyle/>
        <a:p>
          <a:endParaRPr lang="en-MY"/>
        </a:p>
      </dgm:t>
    </dgm:pt>
    <dgm:pt modelId="{DE752B11-D187-460E-8CD9-38327F51ED09}" type="pres">
      <dgm:prSet presAssocID="{32ED2492-AD91-4765-ACF1-C10CCA97392C}" presName="childText" presStyleLbl="conFgAcc1" presStyleIdx="3" presStyleCnt="12">
        <dgm:presLayoutVars>
          <dgm:bulletEnabled val="1"/>
        </dgm:presLayoutVars>
      </dgm:prSet>
      <dgm:spPr/>
      <dgm:t>
        <a:bodyPr/>
        <a:lstStyle/>
        <a:p>
          <a:endParaRPr lang="en-MY"/>
        </a:p>
      </dgm:t>
    </dgm:pt>
    <dgm:pt modelId="{14F185A6-FA86-491C-A8F4-88D90C81AD26}" type="pres">
      <dgm:prSet presAssocID="{9A99AC8A-4188-43C0-855E-3CD1130C2D2C}" presName="spaceBetweenRectangles" presStyleCnt="0"/>
      <dgm:spPr/>
      <dgm:t>
        <a:bodyPr/>
        <a:lstStyle/>
        <a:p>
          <a:endParaRPr lang="en-MY"/>
        </a:p>
      </dgm:t>
    </dgm:pt>
    <dgm:pt modelId="{A0D2C22C-4328-4C57-ADE2-3CD6070BB454}" type="pres">
      <dgm:prSet presAssocID="{2655497F-99DE-419C-9E59-FEE8B68E8CB6}" presName="parentLin" presStyleCnt="0"/>
      <dgm:spPr/>
      <dgm:t>
        <a:bodyPr/>
        <a:lstStyle/>
        <a:p>
          <a:endParaRPr lang="en-MY"/>
        </a:p>
      </dgm:t>
    </dgm:pt>
    <dgm:pt modelId="{3594AE84-E13A-4F28-8281-1DC14ABCE8B9}" type="pres">
      <dgm:prSet presAssocID="{2655497F-99DE-419C-9E59-FEE8B68E8CB6}" presName="parentLeftMargin" presStyleLbl="node1" presStyleIdx="3" presStyleCnt="12"/>
      <dgm:spPr/>
      <dgm:t>
        <a:bodyPr/>
        <a:lstStyle/>
        <a:p>
          <a:endParaRPr lang="en-MY"/>
        </a:p>
      </dgm:t>
    </dgm:pt>
    <dgm:pt modelId="{76D46BAC-6851-40DC-8113-15DB1CFC62D7}" type="pres">
      <dgm:prSet presAssocID="{2655497F-99DE-419C-9E59-FEE8B68E8CB6}" presName="parentText" presStyleLbl="node1" presStyleIdx="4" presStyleCnt="12" custScaleX="132171">
        <dgm:presLayoutVars>
          <dgm:chMax val="0"/>
          <dgm:bulletEnabled val="1"/>
        </dgm:presLayoutVars>
      </dgm:prSet>
      <dgm:spPr/>
      <dgm:t>
        <a:bodyPr/>
        <a:lstStyle/>
        <a:p>
          <a:endParaRPr lang="en-MY"/>
        </a:p>
      </dgm:t>
    </dgm:pt>
    <dgm:pt modelId="{38668399-5B7A-45FC-9000-F70BF07F7710}" type="pres">
      <dgm:prSet presAssocID="{2655497F-99DE-419C-9E59-FEE8B68E8CB6}" presName="negativeSpace" presStyleCnt="0"/>
      <dgm:spPr/>
      <dgm:t>
        <a:bodyPr/>
        <a:lstStyle/>
        <a:p>
          <a:endParaRPr lang="en-MY"/>
        </a:p>
      </dgm:t>
    </dgm:pt>
    <dgm:pt modelId="{7BF449E5-462F-4CD8-8879-035F0DC05609}" type="pres">
      <dgm:prSet presAssocID="{2655497F-99DE-419C-9E59-FEE8B68E8CB6}" presName="childText" presStyleLbl="conFgAcc1" presStyleIdx="4" presStyleCnt="12">
        <dgm:presLayoutVars>
          <dgm:bulletEnabled val="1"/>
        </dgm:presLayoutVars>
      </dgm:prSet>
      <dgm:spPr/>
      <dgm:t>
        <a:bodyPr/>
        <a:lstStyle/>
        <a:p>
          <a:endParaRPr lang="en-MY"/>
        </a:p>
      </dgm:t>
    </dgm:pt>
    <dgm:pt modelId="{30C1A728-08F3-4B6F-B1FF-890063B9D7F1}" type="pres">
      <dgm:prSet presAssocID="{AE7D02C5-3F46-45EE-81B4-E38C7BC3CBF2}" presName="spaceBetweenRectangles" presStyleCnt="0"/>
      <dgm:spPr/>
      <dgm:t>
        <a:bodyPr/>
        <a:lstStyle/>
        <a:p>
          <a:endParaRPr lang="en-MY"/>
        </a:p>
      </dgm:t>
    </dgm:pt>
    <dgm:pt modelId="{78A74C86-6668-4FB3-9C27-B943F9581D74}" type="pres">
      <dgm:prSet presAssocID="{45C84CFB-C2EA-4CE7-9A25-21FC6F021F6D}" presName="parentLin" presStyleCnt="0"/>
      <dgm:spPr/>
      <dgm:t>
        <a:bodyPr/>
        <a:lstStyle/>
        <a:p>
          <a:endParaRPr lang="en-MY"/>
        </a:p>
      </dgm:t>
    </dgm:pt>
    <dgm:pt modelId="{B6BA8413-9901-457E-9B89-2E25927853B7}" type="pres">
      <dgm:prSet presAssocID="{45C84CFB-C2EA-4CE7-9A25-21FC6F021F6D}" presName="parentLeftMargin" presStyleLbl="node1" presStyleIdx="4" presStyleCnt="12"/>
      <dgm:spPr/>
      <dgm:t>
        <a:bodyPr/>
        <a:lstStyle/>
        <a:p>
          <a:endParaRPr lang="en-MY"/>
        </a:p>
      </dgm:t>
    </dgm:pt>
    <dgm:pt modelId="{A8F51E11-2E32-4479-852A-8CE1DFC13066}" type="pres">
      <dgm:prSet presAssocID="{45C84CFB-C2EA-4CE7-9A25-21FC6F021F6D}" presName="parentText" presStyleLbl="node1" presStyleIdx="5" presStyleCnt="12" custScaleX="132171">
        <dgm:presLayoutVars>
          <dgm:chMax val="0"/>
          <dgm:bulletEnabled val="1"/>
        </dgm:presLayoutVars>
      </dgm:prSet>
      <dgm:spPr/>
      <dgm:t>
        <a:bodyPr/>
        <a:lstStyle/>
        <a:p>
          <a:endParaRPr lang="en-MY"/>
        </a:p>
      </dgm:t>
    </dgm:pt>
    <dgm:pt modelId="{FD1BE918-0DB4-46CC-9C9F-6A17E4985883}" type="pres">
      <dgm:prSet presAssocID="{45C84CFB-C2EA-4CE7-9A25-21FC6F021F6D}" presName="negativeSpace" presStyleCnt="0"/>
      <dgm:spPr/>
      <dgm:t>
        <a:bodyPr/>
        <a:lstStyle/>
        <a:p>
          <a:endParaRPr lang="en-MY"/>
        </a:p>
      </dgm:t>
    </dgm:pt>
    <dgm:pt modelId="{B8EBC7D0-F92D-441C-8A53-4096341FC1A3}" type="pres">
      <dgm:prSet presAssocID="{45C84CFB-C2EA-4CE7-9A25-21FC6F021F6D}" presName="childText" presStyleLbl="conFgAcc1" presStyleIdx="5" presStyleCnt="12">
        <dgm:presLayoutVars>
          <dgm:bulletEnabled val="1"/>
        </dgm:presLayoutVars>
      </dgm:prSet>
      <dgm:spPr/>
      <dgm:t>
        <a:bodyPr/>
        <a:lstStyle/>
        <a:p>
          <a:endParaRPr lang="en-MY"/>
        </a:p>
      </dgm:t>
    </dgm:pt>
    <dgm:pt modelId="{3E3487BC-E6FE-4224-84C0-3BC6F2D2688C}" type="pres">
      <dgm:prSet presAssocID="{2AE6F815-E480-48EB-BD6A-7A02FCBE7827}" presName="spaceBetweenRectangles" presStyleCnt="0"/>
      <dgm:spPr/>
      <dgm:t>
        <a:bodyPr/>
        <a:lstStyle/>
        <a:p>
          <a:endParaRPr lang="en-MY"/>
        </a:p>
      </dgm:t>
    </dgm:pt>
    <dgm:pt modelId="{830288DE-AF55-4022-954D-75B0D0EEDDB8}" type="pres">
      <dgm:prSet presAssocID="{7C1F7428-4716-4ACB-BAD4-5DA98FC32B01}" presName="parentLin" presStyleCnt="0"/>
      <dgm:spPr/>
      <dgm:t>
        <a:bodyPr/>
        <a:lstStyle/>
        <a:p>
          <a:endParaRPr lang="en-MY"/>
        </a:p>
      </dgm:t>
    </dgm:pt>
    <dgm:pt modelId="{82ED4241-0F94-4243-96B2-721FF7590DFE}" type="pres">
      <dgm:prSet presAssocID="{7C1F7428-4716-4ACB-BAD4-5DA98FC32B01}" presName="parentLeftMargin" presStyleLbl="node1" presStyleIdx="5" presStyleCnt="12"/>
      <dgm:spPr/>
      <dgm:t>
        <a:bodyPr/>
        <a:lstStyle/>
        <a:p>
          <a:endParaRPr lang="en-MY"/>
        </a:p>
      </dgm:t>
    </dgm:pt>
    <dgm:pt modelId="{7603ABA2-B5B9-4F1D-A6B2-70B2F057D85A}" type="pres">
      <dgm:prSet presAssocID="{7C1F7428-4716-4ACB-BAD4-5DA98FC32B01}" presName="parentText" presStyleLbl="node1" presStyleIdx="6" presStyleCnt="12" custScaleX="132171" custLinFactNeighborY="-3547">
        <dgm:presLayoutVars>
          <dgm:chMax val="0"/>
          <dgm:bulletEnabled val="1"/>
        </dgm:presLayoutVars>
      </dgm:prSet>
      <dgm:spPr/>
      <dgm:t>
        <a:bodyPr/>
        <a:lstStyle/>
        <a:p>
          <a:endParaRPr lang="en-MY"/>
        </a:p>
      </dgm:t>
    </dgm:pt>
    <dgm:pt modelId="{97AC964F-10FA-4D86-8F4A-32A61A469568}" type="pres">
      <dgm:prSet presAssocID="{7C1F7428-4716-4ACB-BAD4-5DA98FC32B01}" presName="negativeSpace" presStyleCnt="0"/>
      <dgm:spPr/>
      <dgm:t>
        <a:bodyPr/>
        <a:lstStyle/>
        <a:p>
          <a:endParaRPr lang="en-MY"/>
        </a:p>
      </dgm:t>
    </dgm:pt>
    <dgm:pt modelId="{1D3CA10C-13E2-42C9-BDF3-B0601D5C94B7}" type="pres">
      <dgm:prSet presAssocID="{7C1F7428-4716-4ACB-BAD4-5DA98FC32B01}" presName="childText" presStyleLbl="conFgAcc1" presStyleIdx="6" presStyleCnt="12">
        <dgm:presLayoutVars>
          <dgm:bulletEnabled val="1"/>
        </dgm:presLayoutVars>
      </dgm:prSet>
      <dgm:spPr/>
      <dgm:t>
        <a:bodyPr/>
        <a:lstStyle/>
        <a:p>
          <a:endParaRPr lang="en-MY"/>
        </a:p>
      </dgm:t>
    </dgm:pt>
    <dgm:pt modelId="{25BB5921-C08C-46A4-B0EA-82B51133EEF6}" type="pres">
      <dgm:prSet presAssocID="{641F1610-86F4-4518-9061-50206E994A16}" presName="spaceBetweenRectangles" presStyleCnt="0"/>
      <dgm:spPr/>
      <dgm:t>
        <a:bodyPr/>
        <a:lstStyle/>
        <a:p>
          <a:endParaRPr lang="en-MY"/>
        </a:p>
      </dgm:t>
    </dgm:pt>
    <dgm:pt modelId="{ED0E0EFB-CDCD-44B8-86AB-9D138F6D60F4}" type="pres">
      <dgm:prSet presAssocID="{6A5ED267-F0DD-45F5-A87B-794538E8615B}" presName="parentLin" presStyleCnt="0"/>
      <dgm:spPr/>
      <dgm:t>
        <a:bodyPr/>
        <a:lstStyle/>
        <a:p>
          <a:endParaRPr lang="en-MY"/>
        </a:p>
      </dgm:t>
    </dgm:pt>
    <dgm:pt modelId="{FAEF3D7B-1C4D-4DFE-B004-CF203AD8B364}" type="pres">
      <dgm:prSet presAssocID="{6A5ED267-F0DD-45F5-A87B-794538E8615B}" presName="parentLeftMargin" presStyleLbl="node1" presStyleIdx="6" presStyleCnt="12"/>
      <dgm:spPr/>
      <dgm:t>
        <a:bodyPr/>
        <a:lstStyle/>
        <a:p>
          <a:endParaRPr lang="en-MY"/>
        </a:p>
      </dgm:t>
    </dgm:pt>
    <dgm:pt modelId="{C5645E07-C974-4526-B15F-45E1C832D866}" type="pres">
      <dgm:prSet presAssocID="{6A5ED267-F0DD-45F5-A87B-794538E8615B}" presName="parentText" presStyleLbl="node1" presStyleIdx="7" presStyleCnt="12" custScaleX="132171">
        <dgm:presLayoutVars>
          <dgm:chMax val="0"/>
          <dgm:bulletEnabled val="1"/>
        </dgm:presLayoutVars>
      </dgm:prSet>
      <dgm:spPr/>
      <dgm:t>
        <a:bodyPr/>
        <a:lstStyle/>
        <a:p>
          <a:endParaRPr lang="en-MY"/>
        </a:p>
      </dgm:t>
    </dgm:pt>
    <dgm:pt modelId="{BE67455E-B36A-40B7-86F8-5B02FC8C8024}" type="pres">
      <dgm:prSet presAssocID="{6A5ED267-F0DD-45F5-A87B-794538E8615B}" presName="negativeSpace" presStyleCnt="0"/>
      <dgm:spPr/>
      <dgm:t>
        <a:bodyPr/>
        <a:lstStyle/>
        <a:p>
          <a:endParaRPr lang="en-MY"/>
        </a:p>
      </dgm:t>
    </dgm:pt>
    <dgm:pt modelId="{BAFD2F8B-6DBC-4FE4-B296-BC40DEC9A478}" type="pres">
      <dgm:prSet presAssocID="{6A5ED267-F0DD-45F5-A87B-794538E8615B}" presName="childText" presStyleLbl="conFgAcc1" presStyleIdx="7" presStyleCnt="12">
        <dgm:presLayoutVars>
          <dgm:bulletEnabled val="1"/>
        </dgm:presLayoutVars>
      </dgm:prSet>
      <dgm:spPr/>
      <dgm:t>
        <a:bodyPr/>
        <a:lstStyle/>
        <a:p>
          <a:endParaRPr lang="en-MY"/>
        </a:p>
      </dgm:t>
    </dgm:pt>
    <dgm:pt modelId="{87C9D687-6899-4EBA-B6B5-59752BA2E9EB}" type="pres">
      <dgm:prSet presAssocID="{90936071-E485-48B1-9865-5F7A626747E1}" presName="spaceBetweenRectangles" presStyleCnt="0"/>
      <dgm:spPr/>
      <dgm:t>
        <a:bodyPr/>
        <a:lstStyle/>
        <a:p>
          <a:endParaRPr lang="en-MY"/>
        </a:p>
      </dgm:t>
    </dgm:pt>
    <dgm:pt modelId="{D3B1C047-C015-4D29-B006-CCE42CDBA46F}" type="pres">
      <dgm:prSet presAssocID="{952FF21E-A224-45D1-8DE8-895DF0CA9B78}" presName="parentLin" presStyleCnt="0"/>
      <dgm:spPr/>
      <dgm:t>
        <a:bodyPr/>
        <a:lstStyle/>
        <a:p>
          <a:endParaRPr lang="en-MY"/>
        </a:p>
      </dgm:t>
    </dgm:pt>
    <dgm:pt modelId="{8A95DF10-7F88-462B-9B45-911611942BC4}" type="pres">
      <dgm:prSet presAssocID="{952FF21E-A224-45D1-8DE8-895DF0CA9B78}" presName="parentLeftMargin" presStyleLbl="node1" presStyleIdx="7" presStyleCnt="12"/>
      <dgm:spPr/>
      <dgm:t>
        <a:bodyPr/>
        <a:lstStyle/>
        <a:p>
          <a:endParaRPr lang="en-MY"/>
        </a:p>
      </dgm:t>
    </dgm:pt>
    <dgm:pt modelId="{D16A0EA2-17FD-4B97-AF94-265A604B1539}" type="pres">
      <dgm:prSet presAssocID="{952FF21E-A224-45D1-8DE8-895DF0CA9B78}" presName="parentText" presStyleLbl="node1" presStyleIdx="8" presStyleCnt="12" custScaleX="132171">
        <dgm:presLayoutVars>
          <dgm:chMax val="0"/>
          <dgm:bulletEnabled val="1"/>
        </dgm:presLayoutVars>
      </dgm:prSet>
      <dgm:spPr/>
      <dgm:t>
        <a:bodyPr/>
        <a:lstStyle/>
        <a:p>
          <a:endParaRPr lang="en-MY"/>
        </a:p>
      </dgm:t>
    </dgm:pt>
    <dgm:pt modelId="{F4C08505-3C9B-415C-99F3-C33B2FD11DF4}" type="pres">
      <dgm:prSet presAssocID="{952FF21E-A224-45D1-8DE8-895DF0CA9B78}" presName="negativeSpace" presStyleCnt="0"/>
      <dgm:spPr/>
      <dgm:t>
        <a:bodyPr/>
        <a:lstStyle/>
        <a:p>
          <a:endParaRPr lang="en-MY"/>
        </a:p>
      </dgm:t>
    </dgm:pt>
    <dgm:pt modelId="{D63441DA-BC6F-4058-9079-D93974AF7A99}" type="pres">
      <dgm:prSet presAssocID="{952FF21E-A224-45D1-8DE8-895DF0CA9B78}" presName="childText" presStyleLbl="conFgAcc1" presStyleIdx="8" presStyleCnt="12">
        <dgm:presLayoutVars>
          <dgm:bulletEnabled val="1"/>
        </dgm:presLayoutVars>
      </dgm:prSet>
      <dgm:spPr/>
      <dgm:t>
        <a:bodyPr/>
        <a:lstStyle/>
        <a:p>
          <a:endParaRPr lang="en-MY"/>
        </a:p>
      </dgm:t>
    </dgm:pt>
    <dgm:pt modelId="{36E8F113-ACD2-4503-AD37-376A430AC6B3}" type="pres">
      <dgm:prSet presAssocID="{1F3D2F29-25FF-4782-9423-C30CD009CBE8}" presName="spaceBetweenRectangles" presStyleCnt="0"/>
      <dgm:spPr/>
      <dgm:t>
        <a:bodyPr/>
        <a:lstStyle/>
        <a:p>
          <a:endParaRPr lang="en-MY"/>
        </a:p>
      </dgm:t>
    </dgm:pt>
    <dgm:pt modelId="{757D7530-4876-434A-914F-672EF97D2677}" type="pres">
      <dgm:prSet presAssocID="{8D045FF3-2361-40B4-9CE3-D5EDE8B57C00}" presName="parentLin" presStyleCnt="0"/>
      <dgm:spPr/>
      <dgm:t>
        <a:bodyPr/>
        <a:lstStyle/>
        <a:p>
          <a:endParaRPr lang="en-MY"/>
        </a:p>
      </dgm:t>
    </dgm:pt>
    <dgm:pt modelId="{09F0E599-3EF4-44AB-86BD-55B515B856EC}" type="pres">
      <dgm:prSet presAssocID="{8D045FF3-2361-40B4-9CE3-D5EDE8B57C00}" presName="parentLeftMargin" presStyleLbl="node1" presStyleIdx="8" presStyleCnt="12"/>
      <dgm:spPr/>
      <dgm:t>
        <a:bodyPr/>
        <a:lstStyle/>
        <a:p>
          <a:endParaRPr lang="en-MY"/>
        </a:p>
      </dgm:t>
    </dgm:pt>
    <dgm:pt modelId="{B07DF967-F819-432D-B53C-B582CF81FC94}" type="pres">
      <dgm:prSet presAssocID="{8D045FF3-2361-40B4-9CE3-D5EDE8B57C00}" presName="parentText" presStyleLbl="node1" presStyleIdx="9" presStyleCnt="12" custScaleX="132171">
        <dgm:presLayoutVars>
          <dgm:chMax val="0"/>
          <dgm:bulletEnabled val="1"/>
        </dgm:presLayoutVars>
      </dgm:prSet>
      <dgm:spPr/>
      <dgm:t>
        <a:bodyPr/>
        <a:lstStyle/>
        <a:p>
          <a:endParaRPr lang="en-MY"/>
        </a:p>
      </dgm:t>
    </dgm:pt>
    <dgm:pt modelId="{7A8FD237-90B9-45EC-A69A-5756AF39458A}" type="pres">
      <dgm:prSet presAssocID="{8D045FF3-2361-40B4-9CE3-D5EDE8B57C00}" presName="negativeSpace" presStyleCnt="0"/>
      <dgm:spPr/>
      <dgm:t>
        <a:bodyPr/>
        <a:lstStyle/>
        <a:p>
          <a:endParaRPr lang="en-MY"/>
        </a:p>
      </dgm:t>
    </dgm:pt>
    <dgm:pt modelId="{B77BA1B0-DE75-45B5-A36C-31D7CE55394E}" type="pres">
      <dgm:prSet presAssocID="{8D045FF3-2361-40B4-9CE3-D5EDE8B57C00}" presName="childText" presStyleLbl="conFgAcc1" presStyleIdx="9" presStyleCnt="12">
        <dgm:presLayoutVars>
          <dgm:bulletEnabled val="1"/>
        </dgm:presLayoutVars>
      </dgm:prSet>
      <dgm:spPr/>
      <dgm:t>
        <a:bodyPr/>
        <a:lstStyle/>
        <a:p>
          <a:endParaRPr lang="en-MY"/>
        </a:p>
      </dgm:t>
    </dgm:pt>
    <dgm:pt modelId="{B1988556-BB93-4792-87AD-9EA1D7BA73C4}" type="pres">
      <dgm:prSet presAssocID="{4088ADCC-5EB2-4C6B-84CF-1D25B41452AE}" presName="spaceBetweenRectangles" presStyleCnt="0"/>
      <dgm:spPr/>
      <dgm:t>
        <a:bodyPr/>
        <a:lstStyle/>
        <a:p>
          <a:endParaRPr lang="en-MY"/>
        </a:p>
      </dgm:t>
    </dgm:pt>
    <dgm:pt modelId="{8E40E761-B2F8-4D6A-83CF-CCD6CBFE9057}" type="pres">
      <dgm:prSet presAssocID="{E1752B60-D204-46AE-9F4B-719B105E56E5}" presName="parentLin" presStyleCnt="0"/>
      <dgm:spPr/>
      <dgm:t>
        <a:bodyPr/>
        <a:lstStyle/>
        <a:p>
          <a:endParaRPr lang="en-MY"/>
        </a:p>
      </dgm:t>
    </dgm:pt>
    <dgm:pt modelId="{4B6E5FB8-D164-4465-A5FD-8E6A50F81C3E}" type="pres">
      <dgm:prSet presAssocID="{E1752B60-D204-46AE-9F4B-719B105E56E5}" presName="parentLeftMargin" presStyleLbl="node1" presStyleIdx="9" presStyleCnt="12"/>
      <dgm:spPr/>
      <dgm:t>
        <a:bodyPr/>
        <a:lstStyle/>
        <a:p>
          <a:endParaRPr lang="en-MY"/>
        </a:p>
      </dgm:t>
    </dgm:pt>
    <dgm:pt modelId="{AE5BB8E3-21A8-4183-8C1D-BB061B2D2D48}" type="pres">
      <dgm:prSet presAssocID="{E1752B60-D204-46AE-9F4B-719B105E56E5}" presName="parentText" presStyleLbl="node1" presStyleIdx="10" presStyleCnt="12" custScaleX="132171">
        <dgm:presLayoutVars>
          <dgm:chMax val="0"/>
          <dgm:bulletEnabled val="1"/>
        </dgm:presLayoutVars>
      </dgm:prSet>
      <dgm:spPr/>
      <dgm:t>
        <a:bodyPr/>
        <a:lstStyle/>
        <a:p>
          <a:endParaRPr lang="en-MY"/>
        </a:p>
      </dgm:t>
    </dgm:pt>
    <dgm:pt modelId="{150BD5D5-483A-43ED-914C-EEC358A18574}" type="pres">
      <dgm:prSet presAssocID="{E1752B60-D204-46AE-9F4B-719B105E56E5}" presName="negativeSpace" presStyleCnt="0"/>
      <dgm:spPr/>
      <dgm:t>
        <a:bodyPr/>
        <a:lstStyle/>
        <a:p>
          <a:endParaRPr lang="en-MY"/>
        </a:p>
      </dgm:t>
    </dgm:pt>
    <dgm:pt modelId="{1FD22EEA-9A23-4281-8387-6563E14676EA}" type="pres">
      <dgm:prSet presAssocID="{E1752B60-D204-46AE-9F4B-719B105E56E5}" presName="childText" presStyleLbl="conFgAcc1" presStyleIdx="10" presStyleCnt="12">
        <dgm:presLayoutVars>
          <dgm:bulletEnabled val="1"/>
        </dgm:presLayoutVars>
      </dgm:prSet>
      <dgm:spPr/>
      <dgm:t>
        <a:bodyPr/>
        <a:lstStyle/>
        <a:p>
          <a:endParaRPr lang="en-MY"/>
        </a:p>
      </dgm:t>
    </dgm:pt>
    <dgm:pt modelId="{A75F067C-4073-4E7D-81CD-08B894F0903D}" type="pres">
      <dgm:prSet presAssocID="{5D8A0C30-1DD2-420B-B654-C64AC537107E}" presName="spaceBetweenRectangles" presStyleCnt="0"/>
      <dgm:spPr/>
      <dgm:t>
        <a:bodyPr/>
        <a:lstStyle/>
        <a:p>
          <a:endParaRPr lang="en-MY"/>
        </a:p>
      </dgm:t>
    </dgm:pt>
    <dgm:pt modelId="{AF8CF12F-9E17-4064-9916-5AA6AB9D702D}" type="pres">
      <dgm:prSet presAssocID="{A8AD5D7E-92C2-4FE2-89C7-7513F130F126}" presName="parentLin" presStyleCnt="0"/>
      <dgm:spPr/>
      <dgm:t>
        <a:bodyPr/>
        <a:lstStyle/>
        <a:p>
          <a:endParaRPr lang="en-MY"/>
        </a:p>
      </dgm:t>
    </dgm:pt>
    <dgm:pt modelId="{9B4A8C72-5B15-41B0-B9BD-12F90D33A17C}" type="pres">
      <dgm:prSet presAssocID="{A8AD5D7E-92C2-4FE2-89C7-7513F130F126}" presName="parentLeftMargin" presStyleLbl="node1" presStyleIdx="10" presStyleCnt="12"/>
      <dgm:spPr/>
      <dgm:t>
        <a:bodyPr/>
        <a:lstStyle/>
        <a:p>
          <a:endParaRPr lang="en-MY"/>
        </a:p>
      </dgm:t>
    </dgm:pt>
    <dgm:pt modelId="{70624EE6-11F8-4806-9D3E-AB86804A050A}" type="pres">
      <dgm:prSet presAssocID="{A8AD5D7E-92C2-4FE2-89C7-7513F130F126}" presName="parentText" presStyleLbl="node1" presStyleIdx="11" presStyleCnt="12" custScaleX="132171">
        <dgm:presLayoutVars>
          <dgm:chMax val="0"/>
          <dgm:bulletEnabled val="1"/>
        </dgm:presLayoutVars>
      </dgm:prSet>
      <dgm:spPr/>
      <dgm:t>
        <a:bodyPr/>
        <a:lstStyle/>
        <a:p>
          <a:endParaRPr lang="en-MY"/>
        </a:p>
      </dgm:t>
    </dgm:pt>
    <dgm:pt modelId="{1A07A560-96AE-40B3-BF00-019982D2EF4C}" type="pres">
      <dgm:prSet presAssocID="{A8AD5D7E-92C2-4FE2-89C7-7513F130F126}" presName="negativeSpace" presStyleCnt="0"/>
      <dgm:spPr/>
      <dgm:t>
        <a:bodyPr/>
        <a:lstStyle/>
        <a:p>
          <a:endParaRPr lang="en-MY"/>
        </a:p>
      </dgm:t>
    </dgm:pt>
    <dgm:pt modelId="{1EE47E13-02DD-40A2-9F30-5285D67A5AE2}" type="pres">
      <dgm:prSet presAssocID="{A8AD5D7E-92C2-4FE2-89C7-7513F130F126}" presName="childText" presStyleLbl="conFgAcc1" presStyleIdx="11" presStyleCnt="12">
        <dgm:presLayoutVars>
          <dgm:bulletEnabled val="1"/>
        </dgm:presLayoutVars>
      </dgm:prSet>
      <dgm:spPr/>
      <dgm:t>
        <a:bodyPr/>
        <a:lstStyle/>
        <a:p>
          <a:endParaRPr lang="en-MY"/>
        </a:p>
      </dgm:t>
    </dgm:pt>
  </dgm:ptLst>
  <dgm:cxnLst>
    <dgm:cxn modelId="{1A1CD413-4BC7-45A7-84C7-EFF4E605B8C1}" srcId="{329A501C-EC52-451B-9EE0-C7633FC9D4F7}" destId="{6A5ED267-F0DD-45F5-A87B-794538E8615B}" srcOrd="7" destOrd="0" parTransId="{4D6646C4-1E54-450F-B83C-279364C3F69A}" sibTransId="{90936071-E485-48B1-9865-5F7A626747E1}"/>
    <dgm:cxn modelId="{1075B9F9-4CA6-4C16-BE28-2DB643A945A1}" type="presOf" srcId="{9823AFB5-BA79-460B-BD42-34BBB9FEAB97}" destId="{613B3282-D83F-4E63-89AC-21557E82C19B}" srcOrd="1" destOrd="0" presId="urn:microsoft.com/office/officeart/2005/8/layout/list1"/>
    <dgm:cxn modelId="{544B593E-28E5-43C1-A29C-E615D98035F1}" type="presOf" srcId="{A8AD5D7E-92C2-4FE2-89C7-7513F130F126}" destId="{70624EE6-11F8-4806-9D3E-AB86804A050A}" srcOrd="1" destOrd="0" presId="urn:microsoft.com/office/officeart/2005/8/layout/list1"/>
    <dgm:cxn modelId="{36A0149A-F49D-4ACE-86DD-4FEA004805BA}" type="presOf" srcId="{8D045FF3-2361-40B4-9CE3-D5EDE8B57C00}" destId="{09F0E599-3EF4-44AB-86BD-55B515B856EC}" srcOrd="0" destOrd="0" presId="urn:microsoft.com/office/officeart/2005/8/layout/list1"/>
    <dgm:cxn modelId="{56397B28-5205-40BB-8A57-24655D8EB930}" srcId="{329A501C-EC52-451B-9EE0-C7633FC9D4F7}" destId="{9823AFB5-BA79-460B-BD42-34BBB9FEAB97}" srcOrd="0" destOrd="0" parTransId="{D38780FA-1467-4A3F-9069-6E45DA39D712}" sibTransId="{207DA8E3-5899-4A4E-AC60-E78DC7E240B0}"/>
    <dgm:cxn modelId="{61B2420B-9FD4-4E36-855E-04A8C4A9633C}" srcId="{329A501C-EC52-451B-9EE0-C7633FC9D4F7}" destId="{2655497F-99DE-419C-9E59-FEE8B68E8CB6}" srcOrd="4" destOrd="0" parTransId="{4232267E-D21C-40BA-A73D-5845910DF601}" sibTransId="{AE7D02C5-3F46-45EE-81B4-E38C7BC3CBF2}"/>
    <dgm:cxn modelId="{853EEDF7-038B-4A66-BF31-9EF5C0ECA052}" type="presOf" srcId="{7C1F7428-4716-4ACB-BAD4-5DA98FC32B01}" destId="{7603ABA2-B5B9-4F1D-A6B2-70B2F057D85A}" srcOrd="1" destOrd="0" presId="urn:microsoft.com/office/officeart/2005/8/layout/list1"/>
    <dgm:cxn modelId="{E0DB2CBA-F8DF-482D-9E9A-5C56A2E85E4C}" type="presOf" srcId="{E1752B60-D204-46AE-9F4B-719B105E56E5}" destId="{AE5BB8E3-21A8-4183-8C1D-BB061B2D2D48}" srcOrd="1" destOrd="0" presId="urn:microsoft.com/office/officeart/2005/8/layout/list1"/>
    <dgm:cxn modelId="{84124E22-8ED0-4005-A95F-371377730D3B}" type="presOf" srcId="{2655497F-99DE-419C-9E59-FEE8B68E8CB6}" destId="{76D46BAC-6851-40DC-8113-15DB1CFC62D7}" srcOrd="1" destOrd="0" presId="urn:microsoft.com/office/officeart/2005/8/layout/list1"/>
    <dgm:cxn modelId="{D34CA8A1-8F4F-41FA-8DBE-9EAA76B68557}" type="presOf" srcId="{952FF21E-A224-45D1-8DE8-895DF0CA9B78}" destId="{8A95DF10-7F88-462B-9B45-911611942BC4}" srcOrd="0" destOrd="0" presId="urn:microsoft.com/office/officeart/2005/8/layout/list1"/>
    <dgm:cxn modelId="{4E8E5916-15D3-4296-B46E-1E85E43A7AFA}" type="presOf" srcId="{952FF21E-A224-45D1-8DE8-895DF0CA9B78}" destId="{D16A0EA2-17FD-4B97-AF94-265A604B1539}" srcOrd="1" destOrd="0" presId="urn:microsoft.com/office/officeart/2005/8/layout/list1"/>
    <dgm:cxn modelId="{197DC3D4-1992-4BE9-9646-0F72D1493206}" type="presOf" srcId="{7C1F7428-4716-4ACB-BAD4-5DA98FC32B01}" destId="{82ED4241-0F94-4243-96B2-721FF7590DFE}" srcOrd="0" destOrd="0" presId="urn:microsoft.com/office/officeart/2005/8/layout/list1"/>
    <dgm:cxn modelId="{12D6E1A9-657B-4075-A614-C0C015F36F98}" type="presOf" srcId="{6A5ED267-F0DD-45F5-A87B-794538E8615B}" destId="{C5645E07-C974-4526-B15F-45E1C832D866}" srcOrd="1" destOrd="0" presId="urn:microsoft.com/office/officeart/2005/8/layout/list1"/>
    <dgm:cxn modelId="{EBA05798-087B-4023-93BB-E852B826CD61}" type="presOf" srcId="{32ED2492-AD91-4765-ACF1-C10CCA97392C}" destId="{3AB1144B-D6F7-4AA0-929A-39A555A5D68F}" srcOrd="1" destOrd="0" presId="urn:microsoft.com/office/officeart/2005/8/layout/list1"/>
    <dgm:cxn modelId="{D64F3F96-E5ED-4E6A-9585-69F6A77AE12B}" type="presOf" srcId="{FBF5C0DA-02AA-4B03-BE97-2607BA5618C0}" destId="{28040E87-50E1-4C3C-B15E-1B353F1D8BDB}" srcOrd="0" destOrd="0" presId="urn:microsoft.com/office/officeart/2005/8/layout/list1"/>
    <dgm:cxn modelId="{2CAF2C38-677A-4384-8CD9-77700AF73707}" type="presOf" srcId="{A8AD5D7E-92C2-4FE2-89C7-7513F130F126}" destId="{9B4A8C72-5B15-41B0-B9BD-12F90D33A17C}" srcOrd="0" destOrd="0" presId="urn:microsoft.com/office/officeart/2005/8/layout/list1"/>
    <dgm:cxn modelId="{930E02DE-D302-46FE-B4EE-36EF5CBBFAC7}" srcId="{329A501C-EC52-451B-9EE0-C7633FC9D4F7}" destId="{4BE8B3AB-6C13-4C41-8AC9-AF2074AD64EC}" srcOrd="1" destOrd="0" parTransId="{CACEDDFF-F4E3-4AD7-B449-90A45CB07CFE}" sibTransId="{FCC01404-4A61-4716-BBB3-D2CDA32FF0B6}"/>
    <dgm:cxn modelId="{14827B40-72A2-4555-BBA5-CBA8FE0AA538}" type="presOf" srcId="{9823AFB5-BA79-460B-BD42-34BBB9FEAB97}" destId="{77807E15-1CA7-4BE9-BAAF-EC2E23FA023A}" srcOrd="0" destOrd="0" presId="urn:microsoft.com/office/officeart/2005/8/layout/list1"/>
    <dgm:cxn modelId="{211C8905-0301-4F93-99AE-18897979E6B0}" type="presOf" srcId="{E1752B60-D204-46AE-9F4B-719B105E56E5}" destId="{4B6E5FB8-D164-4465-A5FD-8E6A50F81C3E}" srcOrd="0" destOrd="0" presId="urn:microsoft.com/office/officeart/2005/8/layout/list1"/>
    <dgm:cxn modelId="{E0775CE4-7D50-4B54-A23B-9E7605A9E390}" type="presOf" srcId="{45C84CFB-C2EA-4CE7-9A25-21FC6F021F6D}" destId="{A8F51E11-2E32-4479-852A-8CE1DFC13066}" srcOrd="1" destOrd="0" presId="urn:microsoft.com/office/officeart/2005/8/layout/list1"/>
    <dgm:cxn modelId="{3C62A0F1-68CA-4AD1-954C-3186B88FC6EB}" srcId="{329A501C-EC52-451B-9EE0-C7633FC9D4F7}" destId="{952FF21E-A224-45D1-8DE8-895DF0CA9B78}" srcOrd="8" destOrd="0" parTransId="{54B47E21-D56D-41C5-B663-985B956176D2}" sibTransId="{1F3D2F29-25FF-4782-9423-C30CD009CBE8}"/>
    <dgm:cxn modelId="{16DF57F5-1320-4263-A9D8-480B8D888751}" srcId="{329A501C-EC52-451B-9EE0-C7633FC9D4F7}" destId="{45C84CFB-C2EA-4CE7-9A25-21FC6F021F6D}" srcOrd="5" destOrd="0" parTransId="{9B67CA74-2621-46A3-AAF8-306A446A40D6}" sibTransId="{2AE6F815-E480-48EB-BD6A-7A02FCBE7827}"/>
    <dgm:cxn modelId="{F5B22F89-C808-41B8-B07A-DFE3F8533D12}" type="presOf" srcId="{6A5ED267-F0DD-45F5-A87B-794538E8615B}" destId="{FAEF3D7B-1C4D-4DFE-B004-CF203AD8B364}" srcOrd="0" destOrd="0" presId="urn:microsoft.com/office/officeart/2005/8/layout/list1"/>
    <dgm:cxn modelId="{C26B6E98-5F60-41C3-8FE0-F70B56EF4D8A}" srcId="{329A501C-EC52-451B-9EE0-C7633FC9D4F7}" destId="{32ED2492-AD91-4765-ACF1-C10CCA97392C}" srcOrd="3" destOrd="0" parTransId="{21421CD3-E917-4E03-8367-6921192D5CCC}" sibTransId="{9A99AC8A-4188-43C0-855E-3CD1130C2D2C}"/>
    <dgm:cxn modelId="{C148C40C-0DA4-4997-BADE-543A72E9E0CA}" type="presOf" srcId="{4BE8B3AB-6C13-4C41-8AC9-AF2074AD64EC}" destId="{6D4D77D1-589B-47FE-A3B7-A8E54C5E8F54}" srcOrd="0" destOrd="0" presId="urn:microsoft.com/office/officeart/2005/8/layout/list1"/>
    <dgm:cxn modelId="{FA98F989-CAF3-4E33-9537-AD24267BDCF2}" srcId="{329A501C-EC52-451B-9EE0-C7633FC9D4F7}" destId="{FBF5C0DA-02AA-4B03-BE97-2607BA5618C0}" srcOrd="2" destOrd="0" parTransId="{98B15D27-99F2-48C1-9EC4-B48C25DF48F1}" sibTransId="{41E0D0E3-86F9-4190-B2DD-FD460FD28E33}"/>
    <dgm:cxn modelId="{8406B78C-60AF-4AB4-8B25-3F113FEEFFC0}" srcId="{329A501C-EC52-451B-9EE0-C7633FC9D4F7}" destId="{A8AD5D7E-92C2-4FE2-89C7-7513F130F126}" srcOrd="11" destOrd="0" parTransId="{24AE89F0-5FD9-4B29-BDEE-EBCF0956F664}" sibTransId="{B5E7DEEA-3488-4169-879E-563D85F95439}"/>
    <dgm:cxn modelId="{25B61B1E-188E-4144-ADDE-2DB5F6F48A21}" srcId="{329A501C-EC52-451B-9EE0-C7633FC9D4F7}" destId="{7C1F7428-4716-4ACB-BAD4-5DA98FC32B01}" srcOrd="6" destOrd="0" parTransId="{BDB0A414-2493-496F-9453-65969022F8BB}" sibTransId="{641F1610-86F4-4518-9061-50206E994A16}"/>
    <dgm:cxn modelId="{1BE95A5E-5CAA-40DA-A408-50BB6FB7A4C4}" type="presOf" srcId="{32ED2492-AD91-4765-ACF1-C10CCA97392C}" destId="{F1C8F6EC-F2C5-4317-9C68-3B201CA20B7F}" srcOrd="0" destOrd="0" presId="urn:microsoft.com/office/officeart/2005/8/layout/list1"/>
    <dgm:cxn modelId="{46CAEE31-1896-4365-9281-48A82E3378F5}" srcId="{329A501C-EC52-451B-9EE0-C7633FC9D4F7}" destId="{8D045FF3-2361-40B4-9CE3-D5EDE8B57C00}" srcOrd="9" destOrd="0" parTransId="{891B9B11-1443-4FA8-BDBD-770AD8F43FBE}" sibTransId="{4088ADCC-5EB2-4C6B-84CF-1D25B41452AE}"/>
    <dgm:cxn modelId="{D5BD0306-79A8-430E-8348-A0A1CB0AB36D}" type="presOf" srcId="{4BE8B3AB-6C13-4C41-8AC9-AF2074AD64EC}" destId="{746E6375-70C7-4086-AC92-56BEFDB730B6}" srcOrd="1" destOrd="0" presId="urn:microsoft.com/office/officeart/2005/8/layout/list1"/>
    <dgm:cxn modelId="{906A11D2-C93C-4E5C-B629-142371281DA3}" srcId="{329A501C-EC52-451B-9EE0-C7633FC9D4F7}" destId="{E1752B60-D204-46AE-9F4B-719B105E56E5}" srcOrd="10" destOrd="0" parTransId="{18818F30-7885-4744-A654-DBA9CE1D1952}" sibTransId="{5D8A0C30-1DD2-420B-B654-C64AC537107E}"/>
    <dgm:cxn modelId="{25354991-FF61-4A02-BFDA-01444592F0D6}" type="presOf" srcId="{45C84CFB-C2EA-4CE7-9A25-21FC6F021F6D}" destId="{B6BA8413-9901-457E-9B89-2E25927853B7}" srcOrd="0" destOrd="0" presId="urn:microsoft.com/office/officeart/2005/8/layout/list1"/>
    <dgm:cxn modelId="{D7D7252D-A05C-411F-A85B-E33283252E53}" type="presOf" srcId="{FBF5C0DA-02AA-4B03-BE97-2607BA5618C0}" destId="{32A54B23-68D3-4BC4-9E0F-2187EFDBCD7F}" srcOrd="1" destOrd="0" presId="urn:microsoft.com/office/officeart/2005/8/layout/list1"/>
    <dgm:cxn modelId="{D59E6372-9E33-49FC-95BF-3B6DA7B0573F}" type="presOf" srcId="{8D045FF3-2361-40B4-9CE3-D5EDE8B57C00}" destId="{B07DF967-F819-432D-B53C-B582CF81FC94}" srcOrd="1" destOrd="0" presId="urn:microsoft.com/office/officeart/2005/8/layout/list1"/>
    <dgm:cxn modelId="{92AC706C-1B26-4657-82EF-1C8C33777154}" type="presOf" srcId="{329A501C-EC52-451B-9EE0-C7633FC9D4F7}" destId="{B878DB1C-389B-411C-A57A-F4A8A514F7F8}" srcOrd="0" destOrd="0" presId="urn:microsoft.com/office/officeart/2005/8/layout/list1"/>
    <dgm:cxn modelId="{83FA4EB5-9916-4A52-AAF4-45EE7C88CC73}" type="presOf" srcId="{2655497F-99DE-419C-9E59-FEE8B68E8CB6}" destId="{3594AE84-E13A-4F28-8281-1DC14ABCE8B9}" srcOrd="0" destOrd="0" presId="urn:microsoft.com/office/officeart/2005/8/layout/list1"/>
    <dgm:cxn modelId="{51D04D6E-A39D-42A0-BF26-5191CFD31780}" type="presParOf" srcId="{B878DB1C-389B-411C-A57A-F4A8A514F7F8}" destId="{C1CAE06E-D17D-48AF-BF7F-94253961413E}" srcOrd="0" destOrd="0" presId="urn:microsoft.com/office/officeart/2005/8/layout/list1"/>
    <dgm:cxn modelId="{A12EE45D-9C03-48C5-89DB-7AADD493D4F3}" type="presParOf" srcId="{C1CAE06E-D17D-48AF-BF7F-94253961413E}" destId="{77807E15-1CA7-4BE9-BAAF-EC2E23FA023A}" srcOrd="0" destOrd="0" presId="urn:microsoft.com/office/officeart/2005/8/layout/list1"/>
    <dgm:cxn modelId="{A1B88607-D4F7-4D27-8CBB-73EA3FBD9578}" type="presParOf" srcId="{C1CAE06E-D17D-48AF-BF7F-94253961413E}" destId="{613B3282-D83F-4E63-89AC-21557E82C19B}" srcOrd="1" destOrd="0" presId="urn:microsoft.com/office/officeart/2005/8/layout/list1"/>
    <dgm:cxn modelId="{431C3C88-8593-4D2A-854F-8120A8B1DC46}" type="presParOf" srcId="{B878DB1C-389B-411C-A57A-F4A8A514F7F8}" destId="{391F2BC6-AEA7-4EFB-89F5-5FC8035BAF06}" srcOrd="1" destOrd="0" presId="urn:microsoft.com/office/officeart/2005/8/layout/list1"/>
    <dgm:cxn modelId="{21E815A7-661C-43D7-8292-7DF6E883C5BF}" type="presParOf" srcId="{B878DB1C-389B-411C-A57A-F4A8A514F7F8}" destId="{E5ECAFF3-5F03-4180-9D3F-C0E3EB0726FC}" srcOrd="2" destOrd="0" presId="urn:microsoft.com/office/officeart/2005/8/layout/list1"/>
    <dgm:cxn modelId="{41D9098B-C925-4164-B055-1229CE9C2F93}" type="presParOf" srcId="{B878DB1C-389B-411C-A57A-F4A8A514F7F8}" destId="{F80F50E2-2EBE-4D30-BC00-A440834645D3}" srcOrd="3" destOrd="0" presId="urn:microsoft.com/office/officeart/2005/8/layout/list1"/>
    <dgm:cxn modelId="{C4EFFDC3-BD08-4621-8580-70B87602C28C}" type="presParOf" srcId="{B878DB1C-389B-411C-A57A-F4A8A514F7F8}" destId="{82C65C27-5F59-41FE-B2F2-2E6901D34C82}" srcOrd="4" destOrd="0" presId="urn:microsoft.com/office/officeart/2005/8/layout/list1"/>
    <dgm:cxn modelId="{53A5D83A-D844-4C5B-82EF-9B8C5E78C7E9}" type="presParOf" srcId="{82C65C27-5F59-41FE-B2F2-2E6901D34C82}" destId="{6D4D77D1-589B-47FE-A3B7-A8E54C5E8F54}" srcOrd="0" destOrd="0" presId="urn:microsoft.com/office/officeart/2005/8/layout/list1"/>
    <dgm:cxn modelId="{02AD4A59-6CCB-4C8A-82E9-53E42C2A7DB3}" type="presParOf" srcId="{82C65C27-5F59-41FE-B2F2-2E6901D34C82}" destId="{746E6375-70C7-4086-AC92-56BEFDB730B6}" srcOrd="1" destOrd="0" presId="urn:microsoft.com/office/officeart/2005/8/layout/list1"/>
    <dgm:cxn modelId="{D5463CD8-EBC5-4DD0-A5C1-3F48D23C0B15}" type="presParOf" srcId="{B878DB1C-389B-411C-A57A-F4A8A514F7F8}" destId="{AD8FAC36-5750-4A37-9557-5E64C2DE8A5C}" srcOrd="5" destOrd="0" presId="urn:microsoft.com/office/officeart/2005/8/layout/list1"/>
    <dgm:cxn modelId="{4E578531-5A21-4C43-ABEE-1F5CB268F152}" type="presParOf" srcId="{B878DB1C-389B-411C-A57A-F4A8A514F7F8}" destId="{C8E06466-66BC-44BD-80F8-3D09B74DF702}" srcOrd="6" destOrd="0" presId="urn:microsoft.com/office/officeart/2005/8/layout/list1"/>
    <dgm:cxn modelId="{11A53845-3232-4D57-A7B9-92B5F8FA2590}" type="presParOf" srcId="{B878DB1C-389B-411C-A57A-F4A8A514F7F8}" destId="{E8BA8492-D191-4E22-8775-7B38EE0211E2}" srcOrd="7" destOrd="0" presId="urn:microsoft.com/office/officeart/2005/8/layout/list1"/>
    <dgm:cxn modelId="{155084F4-939D-4734-85ED-B388E4D08761}" type="presParOf" srcId="{B878DB1C-389B-411C-A57A-F4A8A514F7F8}" destId="{5EE6541F-C20B-48BA-999E-70554E3C0B0C}" srcOrd="8" destOrd="0" presId="urn:microsoft.com/office/officeart/2005/8/layout/list1"/>
    <dgm:cxn modelId="{7D651588-CCCA-4565-8B18-C0814477D135}" type="presParOf" srcId="{5EE6541F-C20B-48BA-999E-70554E3C0B0C}" destId="{28040E87-50E1-4C3C-B15E-1B353F1D8BDB}" srcOrd="0" destOrd="0" presId="urn:microsoft.com/office/officeart/2005/8/layout/list1"/>
    <dgm:cxn modelId="{CD56AA07-B5CF-4CA6-9FF6-27BB03407854}" type="presParOf" srcId="{5EE6541F-C20B-48BA-999E-70554E3C0B0C}" destId="{32A54B23-68D3-4BC4-9E0F-2187EFDBCD7F}" srcOrd="1" destOrd="0" presId="urn:microsoft.com/office/officeart/2005/8/layout/list1"/>
    <dgm:cxn modelId="{BD72DECF-A12A-4ED9-960F-937AB85B3524}" type="presParOf" srcId="{B878DB1C-389B-411C-A57A-F4A8A514F7F8}" destId="{04631F27-64C6-4B21-B5DE-728DBC8D1F13}" srcOrd="9" destOrd="0" presId="urn:microsoft.com/office/officeart/2005/8/layout/list1"/>
    <dgm:cxn modelId="{3553D344-9F10-4061-8E55-2AA4DC74E4CB}" type="presParOf" srcId="{B878DB1C-389B-411C-A57A-F4A8A514F7F8}" destId="{F100B479-2965-451F-9626-BE08A9B0281D}" srcOrd="10" destOrd="0" presId="urn:microsoft.com/office/officeart/2005/8/layout/list1"/>
    <dgm:cxn modelId="{01E84B51-A1FF-40F6-845B-96540BDCAF51}" type="presParOf" srcId="{B878DB1C-389B-411C-A57A-F4A8A514F7F8}" destId="{AF1CF370-A25D-487E-BF54-B3585F18652B}" srcOrd="11" destOrd="0" presId="urn:microsoft.com/office/officeart/2005/8/layout/list1"/>
    <dgm:cxn modelId="{98124F4B-9352-415A-9423-5DFE9F12E6F6}" type="presParOf" srcId="{B878DB1C-389B-411C-A57A-F4A8A514F7F8}" destId="{BB90D27A-BA16-4256-960B-F820E5F8BEE0}" srcOrd="12" destOrd="0" presId="urn:microsoft.com/office/officeart/2005/8/layout/list1"/>
    <dgm:cxn modelId="{1688B6BA-E876-4BD9-A64B-8E418A26F2D5}" type="presParOf" srcId="{BB90D27A-BA16-4256-960B-F820E5F8BEE0}" destId="{F1C8F6EC-F2C5-4317-9C68-3B201CA20B7F}" srcOrd="0" destOrd="0" presId="urn:microsoft.com/office/officeart/2005/8/layout/list1"/>
    <dgm:cxn modelId="{BBAF2990-026E-4279-A9E2-39AEE99B2558}" type="presParOf" srcId="{BB90D27A-BA16-4256-960B-F820E5F8BEE0}" destId="{3AB1144B-D6F7-4AA0-929A-39A555A5D68F}" srcOrd="1" destOrd="0" presId="urn:microsoft.com/office/officeart/2005/8/layout/list1"/>
    <dgm:cxn modelId="{7B19B981-FC70-4614-BC8F-5A994C95EE7D}" type="presParOf" srcId="{B878DB1C-389B-411C-A57A-F4A8A514F7F8}" destId="{D13707F3-8ED7-4A7A-B86D-7853420EF5E1}" srcOrd="13" destOrd="0" presId="urn:microsoft.com/office/officeart/2005/8/layout/list1"/>
    <dgm:cxn modelId="{E279566C-BDBC-429F-9FE7-5BB17603615A}" type="presParOf" srcId="{B878DB1C-389B-411C-A57A-F4A8A514F7F8}" destId="{DE752B11-D187-460E-8CD9-38327F51ED09}" srcOrd="14" destOrd="0" presId="urn:microsoft.com/office/officeart/2005/8/layout/list1"/>
    <dgm:cxn modelId="{F3E9A1C1-FA04-474E-B2B9-14C015806C27}" type="presParOf" srcId="{B878DB1C-389B-411C-A57A-F4A8A514F7F8}" destId="{14F185A6-FA86-491C-A8F4-88D90C81AD26}" srcOrd="15" destOrd="0" presId="urn:microsoft.com/office/officeart/2005/8/layout/list1"/>
    <dgm:cxn modelId="{8A55D68D-E1D0-4E65-B871-9AFFBC6AFF87}" type="presParOf" srcId="{B878DB1C-389B-411C-A57A-F4A8A514F7F8}" destId="{A0D2C22C-4328-4C57-ADE2-3CD6070BB454}" srcOrd="16" destOrd="0" presId="urn:microsoft.com/office/officeart/2005/8/layout/list1"/>
    <dgm:cxn modelId="{5BE035E5-33A0-449B-A608-5AD3BA8E383F}" type="presParOf" srcId="{A0D2C22C-4328-4C57-ADE2-3CD6070BB454}" destId="{3594AE84-E13A-4F28-8281-1DC14ABCE8B9}" srcOrd="0" destOrd="0" presId="urn:microsoft.com/office/officeart/2005/8/layout/list1"/>
    <dgm:cxn modelId="{F727A471-ABD5-4537-869E-7227B4BDBDF1}" type="presParOf" srcId="{A0D2C22C-4328-4C57-ADE2-3CD6070BB454}" destId="{76D46BAC-6851-40DC-8113-15DB1CFC62D7}" srcOrd="1" destOrd="0" presId="urn:microsoft.com/office/officeart/2005/8/layout/list1"/>
    <dgm:cxn modelId="{FE535E0D-D366-4E0A-95BA-A8AFBD4C9E3D}" type="presParOf" srcId="{B878DB1C-389B-411C-A57A-F4A8A514F7F8}" destId="{38668399-5B7A-45FC-9000-F70BF07F7710}" srcOrd="17" destOrd="0" presId="urn:microsoft.com/office/officeart/2005/8/layout/list1"/>
    <dgm:cxn modelId="{483F4B61-5976-42A7-8902-046719710E5B}" type="presParOf" srcId="{B878DB1C-389B-411C-A57A-F4A8A514F7F8}" destId="{7BF449E5-462F-4CD8-8879-035F0DC05609}" srcOrd="18" destOrd="0" presId="urn:microsoft.com/office/officeart/2005/8/layout/list1"/>
    <dgm:cxn modelId="{0939881E-C155-49C5-BB0E-90D3C59BBCCC}" type="presParOf" srcId="{B878DB1C-389B-411C-A57A-F4A8A514F7F8}" destId="{30C1A728-08F3-4B6F-B1FF-890063B9D7F1}" srcOrd="19" destOrd="0" presId="urn:microsoft.com/office/officeart/2005/8/layout/list1"/>
    <dgm:cxn modelId="{FA441475-8B6B-443C-8C4F-F36F1EA3B714}" type="presParOf" srcId="{B878DB1C-389B-411C-A57A-F4A8A514F7F8}" destId="{78A74C86-6668-4FB3-9C27-B943F9581D74}" srcOrd="20" destOrd="0" presId="urn:microsoft.com/office/officeart/2005/8/layout/list1"/>
    <dgm:cxn modelId="{EA1CF683-2B2A-4C0B-B25C-13E557A74505}" type="presParOf" srcId="{78A74C86-6668-4FB3-9C27-B943F9581D74}" destId="{B6BA8413-9901-457E-9B89-2E25927853B7}" srcOrd="0" destOrd="0" presId="urn:microsoft.com/office/officeart/2005/8/layout/list1"/>
    <dgm:cxn modelId="{5009DBEF-AF6B-4A9A-9248-35063D066C13}" type="presParOf" srcId="{78A74C86-6668-4FB3-9C27-B943F9581D74}" destId="{A8F51E11-2E32-4479-852A-8CE1DFC13066}" srcOrd="1" destOrd="0" presId="urn:microsoft.com/office/officeart/2005/8/layout/list1"/>
    <dgm:cxn modelId="{8C2A17EB-AF93-4FD4-8601-576F99CDF2E1}" type="presParOf" srcId="{B878DB1C-389B-411C-A57A-F4A8A514F7F8}" destId="{FD1BE918-0DB4-46CC-9C9F-6A17E4985883}" srcOrd="21" destOrd="0" presId="urn:microsoft.com/office/officeart/2005/8/layout/list1"/>
    <dgm:cxn modelId="{57ABA919-19FA-45F7-BA9C-E50FB0A231F8}" type="presParOf" srcId="{B878DB1C-389B-411C-A57A-F4A8A514F7F8}" destId="{B8EBC7D0-F92D-441C-8A53-4096341FC1A3}" srcOrd="22" destOrd="0" presId="urn:microsoft.com/office/officeart/2005/8/layout/list1"/>
    <dgm:cxn modelId="{F2CF62BD-589B-4C92-A844-58E15B9BEE23}" type="presParOf" srcId="{B878DB1C-389B-411C-A57A-F4A8A514F7F8}" destId="{3E3487BC-E6FE-4224-84C0-3BC6F2D2688C}" srcOrd="23" destOrd="0" presId="urn:microsoft.com/office/officeart/2005/8/layout/list1"/>
    <dgm:cxn modelId="{478297B6-E000-4C43-A79F-2DEE2FA8725E}" type="presParOf" srcId="{B878DB1C-389B-411C-A57A-F4A8A514F7F8}" destId="{830288DE-AF55-4022-954D-75B0D0EEDDB8}" srcOrd="24" destOrd="0" presId="urn:microsoft.com/office/officeart/2005/8/layout/list1"/>
    <dgm:cxn modelId="{D149A993-1700-4252-90D4-431A4C14C968}" type="presParOf" srcId="{830288DE-AF55-4022-954D-75B0D0EEDDB8}" destId="{82ED4241-0F94-4243-96B2-721FF7590DFE}" srcOrd="0" destOrd="0" presId="urn:microsoft.com/office/officeart/2005/8/layout/list1"/>
    <dgm:cxn modelId="{4456CAE0-8F3E-4F24-9B4F-A19C8D301032}" type="presParOf" srcId="{830288DE-AF55-4022-954D-75B0D0EEDDB8}" destId="{7603ABA2-B5B9-4F1D-A6B2-70B2F057D85A}" srcOrd="1" destOrd="0" presId="urn:microsoft.com/office/officeart/2005/8/layout/list1"/>
    <dgm:cxn modelId="{DF7780A8-959E-4CED-8B40-E5434948165A}" type="presParOf" srcId="{B878DB1C-389B-411C-A57A-F4A8A514F7F8}" destId="{97AC964F-10FA-4D86-8F4A-32A61A469568}" srcOrd="25" destOrd="0" presId="urn:microsoft.com/office/officeart/2005/8/layout/list1"/>
    <dgm:cxn modelId="{F8832A62-575F-4E0B-B207-ACA764FDFF17}" type="presParOf" srcId="{B878DB1C-389B-411C-A57A-F4A8A514F7F8}" destId="{1D3CA10C-13E2-42C9-BDF3-B0601D5C94B7}" srcOrd="26" destOrd="0" presId="urn:microsoft.com/office/officeart/2005/8/layout/list1"/>
    <dgm:cxn modelId="{25AF25CC-51F0-41D9-91D0-E2AA4FCC106E}" type="presParOf" srcId="{B878DB1C-389B-411C-A57A-F4A8A514F7F8}" destId="{25BB5921-C08C-46A4-B0EA-82B51133EEF6}" srcOrd="27" destOrd="0" presId="urn:microsoft.com/office/officeart/2005/8/layout/list1"/>
    <dgm:cxn modelId="{B6575257-12CE-4B48-B3B8-0455B2D465E9}" type="presParOf" srcId="{B878DB1C-389B-411C-A57A-F4A8A514F7F8}" destId="{ED0E0EFB-CDCD-44B8-86AB-9D138F6D60F4}" srcOrd="28" destOrd="0" presId="urn:microsoft.com/office/officeart/2005/8/layout/list1"/>
    <dgm:cxn modelId="{DE0551A5-5690-44EA-97FA-FFF6BB4CE37E}" type="presParOf" srcId="{ED0E0EFB-CDCD-44B8-86AB-9D138F6D60F4}" destId="{FAEF3D7B-1C4D-4DFE-B004-CF203AD8B364}" srcOrd="0" destOrd="0" presId="urn:microsoft.com/office/officeart/2005/8/layout/list1"/>
    <dgm:cxn modelId="{F0779FF9-0F75-404C-920B-0A0E55241E3C}" type="presParOf" srcId="{ED0E0EFB-CDCD-44B8-86AB-9D138F6D60F4}" destId="{C5645E07-C974-4526-B15F-45E1C832D866}" srcOrd="1" destOrd="0" presId="urn:microsoft.com/office/officeart/2005/8/layout/list1"/>
    <dgm:cxn modelId="{8A07A046-8C7D-46D3-BC8C-76EA829DA940}" type="presParOf" srcId="{B878DB1C-389B-411C-A57A-F4A8A514F7F8}" destId="{BE67455E-B36A-40B7-86F8-5B02FC8C8024}" srcOrd="29" destOrd="0" presId="urn:microsoft.com/office/officeart/2005/8/layout/list1"/>
    <dgm:cxn modelId="{6BCE1059-0E6A-4191-8AC6-F2246890AEF2}" type="presParOf" srcId="{B878DB1C-389B-411C-A57A-F4A8A514F7F8}" destId="{BAFD2F8B-6DBC-4FE4-B296-BC40DEC9A478}" srcOrd="30" destOrd="0" presId="urn:microsoft.com/office/officeart/2005/8/layout/list1"/>
    <dgm:cxn modelId="{9E52C314-68A4-42CD-8E7B-941FFB305E7C}" type="presParOf" srcId="{B878DB1C-389B-411C-A57A-F4A8A514F7F8}" destId="{87C9D687-6899-4EBA-B6B5-59752BA2E9EB}" srcOrd="31" destOrd="0" presId="urn:microsoft.com/office/officeart/2005/8/layout/list1"/>
    <dgm:cxn modelId="{A0F70F12-EA96-4C1B-9C67-F7DACBAFA646}" type="presParOf" srcId="{B878DB1C-389B-411C-A57A-F4A8A514F7F8}" destId="{D3B1C047-C015-4D29-B006-CCE42CDBA46F}" srcOrd="32" destOrd="0" presId="urn:microsoft.com/office/officeart/2005/8/layout/list1"/>
    <dgm:cxn modelId="{2D540118-D6AE-48AE-8CEC-EF08AE00CD59}" type="presParOf" srcId="{D3B1C047-C015-4D29-B006-CCE42CDBA46F}" destId="{8A95DF10-7F88-462B-9B45-911611942BC4}" srcOrd="0" destOrd="0" presId="urn:microsoft.com/office/officeart/2005/8/layout/list1"/>
    <dgm:cxn modelId="{A0D4CCB9-1187-43AD-9973-BC7304B40955}" type="presParOf" srcId="{D3B1C047-C015-4D29-B006-CCE42CDBA46F}" destId="{D16A0EA2-17FD-4B97-AF94-265A604B1539}" srcOrd="1" destOrd="0" presId="urn:microsoft.com/office/officeart/2005/8/layout/list1"/>
    <dgm:cxn modelId="{3272BED6-BBD6-43FE-8EEE-E2AA14B12F75}" type="presParOf" srcId="{B878DB1C-389B-411C-A57A-F4A8A514F7F8}" destId="{F4C08505-3C9B-415C-99F3-C33B2FD11DF4}" srcOrd="33" destOrd="0" presId="urn:microsoft.com/office/officeart/2005/8/layout/list1"/>
    <dgm:cxn modelId="{DF11D67F-14FF-40C9-946C-4497DA119017}" type="presParOf" srcId="{B878DB1C-389B-411C-A57A-F4A8A514F7F8}" destId="{D63441DA-BC6F-4058-9079-D93974AF7A99}" srcOrd="34" destOrd="0" presId="urn:microsoft.com/office/officeart/2005/8/layout/list1"/>
    <dgm:cxn modelId="{C8922AC8-9B7B-4228-853A-EAF2E6E0A99F}" type="presParOf" srcId="{B878DB1C-389B-411C-A57A-F4A8A514F7F8}" destId="{36E8F113-ACD2-4503-AD37-376A430AC6B3}" srcOrd="35" destOrd="0" presId="urn:microsoft.com/office/officeart/2005/8/layout/list1"/>
    <dgm:cxn modelId="{20296E74-1BE3-4D45-BD20-8506EEA8363B}" type="presParOf" srcId="{B878DB1C-389B-411C-A57A-F4A8A514F7F8}" destId="{757D7530-4876-434A-914F-672EF97D2677}" srcOrd="36" destOrd="0" presId="urn:microsoft.com/office/officeart/2005/8/layout/list1"/>
    <dgm:cxn modelId="{9128D5E9-C2EF-4077-81B9-A653E2063566}" type="presParOf" srcId="{757D7530-4876-434A-914F-672EF97D2677}" destId="{09F0E599-3EF4-44AB-86BD-55B515B856EC}" srcOrd="0" destOrd="0" presId="urn:microsoft.com/office/officeart/2005/8/layout/list1"/>
    <dgm:cxn modelId="{B2F967D4-5068-4078-8AD9-6E885DD93B7D}" type="presParOf" srcId="{757D7530-4876-434A-914F-672EF97D2677}" destId="{B07DF967-F819-432D-B53C-B582CF81FC94}" srcOrd="1" destOrd="0" presId="urn:microsoft.com/office/officeart/2005/8/layout/list1"/>
    <dgm:cxn modelId="{1291C455-6176-4D29-8A0E-F47308B44E93}" type="presParOf" srcId="{B878DB1C-389B-411C-A57A-F4A8A514F7F8}" destId="{7A8FD237-90B9-45EC-A69A-5756AF39458A}" srcOrd="37" destOrd="0" presId="urn:microsoft.com/office/officeart/2005/8/layout/list1"/>
    <dgm:cxn modelId="{F5BD13AA-33AE-4839-822C-A712A75C9AD0}" type="presParOf" srcId="{B878DB1C-389B-411C-A57A-F4A8A514F7F8}" destId="{B77BA1B0-DE75-45B5-A36C-31D7CE55394E}" srcOrd="38" destOrd="0" presId="urn:microsoft.com/office/officeart/2005/8/layout/list1"/>
    <dgm:cxn modelId="{8E89DCBA-AD38-4C2F-971D-DD3155979A1B}" type="presParOf" srcId="{B878DB1C-389B-411C-A57A-F4A8A514F7F8}" destId="{B1988556-BB93-4792-87AD-9EA1D7BA73C4}" srcOrd="39" destOrd="0" presId="urn:microsoft.com/office/officeart/2005/8/layout/list1"/>
    <dgm:cxn modelId="{C4C849D4-3758-41C0-B80F-E00144A1B98A}" type="presParOf" srcId="{B878DB1C-389B-411C-A57A-F4A8A514F7F8}" destId="{8E40E761-B2F8-4D6A-83CF-CCD6CBFE9057}" srcOrd="40" destOrd="0" presId="urn:microsoft.com/office/officeart/2005/8/layout/list1"/>
    <dgm:cxn modelId="{F1101FAC-0851-4204-BBFF-55216DDAD781}" type="presParOf" srcId="{8E40E761-B2F8-4D6A-83CF-CCD6CBFE9057}" destId="{4B6E5FB8-D164-4465-A5FD-8E6A50F81C3E}" srcOrd="0" destOrd="0" presId="urn:microsoft.com/office/officeart/2005/8/layout/list1"/>
    <dgm:cxn modelId="{23318888-33CA-451B-B323-589F49260C0E}" type="presParOf" srcId="{8E40E761-B2F8-4D6A-83CF-CCD6CBFE9057}" destId="{AE5BB8E3-21A8-4183-8C1D-BB061B2D2D48}" srcOrd="1" destOrd="0" presId="urn:microsoft.com/office/officeart/2005/8/layout/list1"/>
    <dgm:cxn modelId="{35A4AE1D-1AE1-429D-AF4A-C9A11F5360CA}" type="presParOf" srcId="{B878DB1C-389B-411C-A57A-F4A8A514F7F8}" destId="{150BD5D5-483A-43ED-914C-EEC358A18574}" srcOrd="41" destOrd="0" presId="urn:microsoft.com/office/officeart/2005/8/layout/list1"/>
    <dgm:cxn modelId="{3D019C6B-A549-4F51-871E-5D85C767053E}" type="presParOf" srcId="{B878DB1C-389B-411C-A57A-F4A8A514F7F8}" destId="{1FD22EEA-9A23-4281-8387-6563E14676EA}" srcOrd="42" destOrd="0" presId="urn:microsoft.com/office/officeart/2005/8/layout/list1"/>
    <dgm:cxn modelId="{8FF4166C-1A0B-4208-AB5B-CE5390A8B106}" type="presParOf" srcId="{B878DB1C-389B-411C-A57A-F4A8A514F7F8}" destId="{A75F067C-4073-4E7D-81CD-08B894F0903D}" srcOrd="43" destOrd="0" presId="urn:microsoft.com/office/officeart/2005/8/layout/list1"/>
    <dgm:cxn modelId="{11EA38DE-E85F-4626-80A1-CD6F2A5EACD9}" type="presParOf" srcId="{B878DB1C-389B-411C-A57A-F4A8A514F7F8}" destId="{AF8CF12F-9E17-4064-9916-5AA6AB9D702D}" srcOrd="44" destOrd="0" presId="urn:microsoft.com/office/officeart/2005/8/layout/list1"/>
    <dgm:cxn modelId="{E855A46E-DFE2-47C3-9B1B-CB447CB1E190}" type="presParOf" srcId="{AF8CF12F-9E17-4064-9916-5AA6AB9D702D}" destId="{9B4A8C72-5B15-41B0-B9BD-12F90D33A17C}" srcOrd="0" destOrd="0" presId="urn:microsoft.com/office/officeart/2005/8/layout/list1"/>
    <dgm:cxn modelId="{954AEE41-1C17-4760-8616-BCAB5C8B053E}" type="presParOf" srcId="{AF8CF12F-9E17-4064-9916-5AA6AB9D702D}" destId="{70624EE6-11F8-4806-9D3E-AB86804A050A}" srcOrd="1" destOrd="0" presId="urn:microsoft.com/office/officeart/2005/8/layout/list1"/>
    <dgm:cxn modelId="{2A71F692-6245-402E-B683-0C5EFCCDE43B}" type="presParOf" srcId="{B878DB1C-389B-411C-A57A-F4A8A514F7F8}" destId="{1A07A560-96AE-40B3-BF00-019982D2EF4C}" srcOrd="45" destOrd="0" presId="urn:microsoft.com/office/officeart/2005/8/layout/list1"/>
    <dgm:cxn modelId="{C2ECD33B-BF97-4B9B-8C51-0C70F4D698B5}" type="presParOf" srcId="{B878DB1C-389B-411C-A57A-F4A8A514F7F8}" destId="{1EE47E13-02DD-40A2-9F30-5285D67A5AE2}" srcOrd="4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9A501C-EC52-451B-9EE0-C7633FC9D4F7}"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MY"/>
        </a:p>
      </dgm:t>
    </dgm:pt>
    <dgm:pt modelId="{2655497F-99DE-419C-9E59-FEE8B68E8CB6}">
      <dgm:prSet phldrT="[Text]" custT="1"/>
      <dgm:spPr/>
      <dgm:t>
        <a:bodyPr/>
        <a:lstStyle/>
        <a:p>
          <a:r>
            <a:rPr lang="en-MY" sz="1400" b="1" dirty="0" smtClean="0"/>
            <a:t>CAUSES FOR POOR PERFORMANCE</a:t>
          </a:r>
          <a:endParaRPr lang="en-MY" sz="1400" b="1" dirty="0"/>
        </a:p>
      </dgm:t>
    </dgm:pt>
    <dgm:pt modelId="{4232267E-D21C-40BA-A73D-5845910DF601}" type="parTrans" cxnId="{61B2420B-9FD4-4E36-855E-04A8C4A9633C}">
      <dgm:prSet/>
      <dgm:spPr/>
      <dgm:t>
        <a:bodyPr/>
        <a:lstStyle/>
        <a:p>
          <a:endParaRPr lang="en-MY" sz="1400" b="1"/>
        </a:p>
      </dgm:t>
    </dgm:pt>
    <dgm:pt modelId="{AE7D02C5-3F46-45EE-81B4-E38C7BC3CBF2}" type="sibTrans" cxnId="{61B2420B-9FD4-4E36-855E-04A8C4A9633C}">
      <dgm:prSet/>
      <dgm:spPr/>
      <dgm:t>
        <a:bodyPr/>
        <a:lstStyle/>
        <a:p>
          <a:endParaRPr lang="en-MY" sz="1400" b="1"/>
        </a:p>
      </dgm:t>
    </dgm:pt>
    <dgm:pt modelId="{6A5ED267-F0DD-45F5-A87B-794538E8615B}">
      <dgm:prSet phldrT="[Text]" custT="1"/>
      <dgm:spPr/>
      <dgm:t>
        <a:bodyPr/>
        <a:lstStyle/>
        <a:p>
          <a:r>
            <a:rPr lang="en-MY" sz="1400" b="1" dirty="0" smtClean="0"/>
            <a:t>CREATING A CULTURE THAT DRIVES PEAK PERFORMANCE</a:t>
          </a:r>
          <a:endParaRPr lang="en-MY" sz="1400" b="1" dirty="0"/>
        </a:p>
      </dgm:t>
    </dgm:pt>
    <dgm:pt modelId="{4D6646C4-1E54-450F-B83C-279364C3F69A}" type="parTrans" cxnId="{1A1CD413-4BC7-45A7-84C7-EFF4E605B8C1}">
      <dgm:prSet/>
      <dgm:spPr/>
      <dgm:t>
        <a:bodyPr/>
        <a:lstStyle/>
        <a:p>
          <a:endParaRPr lang="en-MY" sz="1400" b="1"/>
        </a:p>
      </dgm:t>
    </dgm:pt>
    <dgm:pt modelId="{90936071-E485-48B1-9865-5F7A626747E1}" type="sibTrans" cxnId="{1A1CD413-4BC7-45A7-84C7-EFF4E605B8C1}">
      <dgm:prSet/>
      <dgm:spPr/>
      <dgm:t>
        <a:bodyPr/>
        <a:lstStyle/>
        <a:p>
          <a:endParaRPr lang="en-MY" sz="1400" b="1"/>
        </a:p>
      </dgm:t>
    </dgm:pt>
    <dgm:pt modelId="{45C84CFB-C2EA-4CE7-9A25-21FC6F021F6D}">
      <dgm:prSet custT="1"/>
      <dgm:spPr/>
      <dgm:t>
        <a:bodyPr/>
        <a:lstStyle/>
        <a:p>
          <a:r>
            <a:rPr lang="en-MY" sz="1400" b="1" dirty="0" smtClean="0"/>
            <a:t>TACKLING THE CAUSES</a:t>
          </a:r>
          <a:endParaRPr lang="en-MY" sz="1400" b="1" dirty="0"/>
        </a:p>
      </dgm:t>
    </dgm:pt>
    <dgm:pt modelId="{9B67CA74-2621-46A3-AAF8-306A446A40D6}" type="parTrans" cxnId="{16DF57F5-1320-4263-A9D8-480B8D888751}">
      <dgm:prSet/>
      <dgm:spPr/>
      <dgm:t>
        <a:bodyPr/>
        <a:lstStyle/>
        <a:p>
          <a:endParaRPr lang="en-MY" sz="1400" b="1"/>
        </a:p>
      </dgm:t>
    </dgm:pt>
    <dgm:pt modelId="{2AE6F815-E480-48EB-BD6A-7A02FCBE7827}" type="sibTrans" cxnId="{16DF57F5-1320-4263-A9D8-480B8D888751}">
      <dgm:prSet/>
      <dgm:spPr/>
      <dgm:t>
        <a:bodyPr/>
        <a:lstStyle/>
        <a:p>
          <a:endParaRPr lang="en-MY" sz="1400" b="1"/>
        </a:p>
      </dgm:t>
    </dgm:pt>
    <dgm:pt modelId="{7C1F7428-4716-4ACB-BAD4-5DA98FC32B01}">
      <dgm:prSet custT="1"/>
      <dgm:spPr/>
      <dgm:t>
        <a:bodyPr/>
        <a:lstStyle/>
        <a:p>
          <a:r>
            <a:rPr lang="en-MY" sz="1400" b="1" dirty="0" smtClean="0"/>
            <a:t>MANAGING THE WILLS &amp; THE SKILLS</a:t>
          </a:r>
          <a:endParaRPr lang="en-MY" sz="1400" b="1" dirty="0"/>
        </a:p>
      </dgm:t>
    </dgm:pt>
    <dgm:pt modelId="{BDB0A414-2493-496F-9453-65969022F8BB}" type="parTrans" cxnId="{25B61B1E-188E-4144-ADDE-2DB5F6F48A21}">
      <dgm:prSet/>
      <dgm:spPr/>
      <dgm:t>
        <a:bodyPr/>
        <a:lstStyle/>
        <a:p>
          <a:endParaRPr lang="en-MY" sz="1400" b="1"/>
        </a:p>
      </dgm:t>
    </dgm:pt>
    <dgm:pt modelId="{641F1610-86F4-4518-9061-50206E994A16}" type="sibTrans" cxnId="{25B61B1E-188E-4144-ADDE-2DB5F6F48A21}">
      <dgm:prSet/>
      <dgm:spPr/>
      <dgm:t>
        <a:bodyPr/>
        <a:lstStyle/>
        <a:p>
          <a:endParaRPr lang="en-MY" sz="1400" b="1"/>
        </a:p>
      </dgm:t>
    </dgm:pt>
    <dgm:pt modelId="{9823AFB5-BA79-460B-BD42-34BBB9FEAB97}">
      <dgm:prSet custT="1"/>
      <dgm:spPr/>
      <dgm:t>
        <a:bodyPr/>
        <a:lstStyle/>
        <a:p>
          <a:r>
            <a:rPr lang="en-MY" sz="1400" b="1" dirty="0" smtClean="0"/>
            <a:t>KEY CHALLENGES</a:t>
          </a:r>
          <a:endParaRPr lang="en-MY" sz="1400" b="1" dirty="0"/>
        </a:p>
      </dgm:t>
    </dgm:pt>
    <dgm:pt modelId="{D38780FA-1467-4A3F-9069-6E45DA39D712}" type="parTrans" cxnId="{56397B28-5205-40BB-8A57-24655D8EB930}">
      <dgm:prSet/>
      <dgm:spPr/>
      <dgm:t>
        <a:bodyPr/>
        <a:lstStyle/>
        <a:p>
          <a:endParaRPr lang="en-MY" sz="1400" b="1"/>
        </a:p>
      </dgm:t>
    </dgm:pt>
    <dgm:pt modelId="{207DA8E3-5899-4A4E-AC60-E78DC7E240B0}" type="sibTrans" cxnId="{56397B28-5205-40BB-8A57-24655D8EB930}">
      <dgm:prSet/>
      <dgm:spPr/>
      <dgm:t>
        <a:bodyPr/>
        <a:lstStyle/>
        <a:p>
          <a:endParaRPr lang="en-MY" sz="1400" b="1"/>
        </a:p>
      </dgm:t>
    </dgm:pt>
    <dgm:pt modelId="{32ED2492-AD91-4765-ACF1-C10CCA97392C}">
      <dgm:prSet custT="1"/>
      <dgm:spPr/>
      <dgm:t>
        <a:bodyPr/>
        <a:lstStyle/>
        <a:p>
          <a:r>
            <a:rPr lang="en-MY" sz="1400" b="1" dirty="0" smtClean="0"/>
            <a:t>FRAMEWORK FOR MANAGING PERFORMANCE – TO ELEVATE YOUR TEAM’S IMPACT</a:t>
          </a:r>
          <a:endParaRPr lang="en-MY" sz="1400" b="1" dirty="0"/>
        </a:p>
      </dgm:t>
    </dgm:pt>
    <dgm:pt modelId="{21421CD3-E917-4E03-8367-6921192D5CCC}" type="parTrans" cxnId="{C26B6E98-5F60-41C3-8FE0-F70B56EF4D8A}">
      <dgm:prSet/>
      <dgm:spPr/>
      <dgm:t>
        <a:bodyPr/>
        <a:lstStyle/>
        <a:p>
          <a:endParaRPr lang="en-MY" sz="1400" b="1"/>
        </a:p>
      </dgm:t>
    </dgm:pt>
    <dgm:pt modelId="{9A99AC8A-4188-43C0-855E-3CD1130C2D2C}" type="sibTrans" cxnId="{C26B6E98-5F60-41C3-8FE0-F70B56EF4D8A}">
      <dgm:prSet/>
      <dgm:spPr/>
      <dgm:t>
        <a:bodyPr/>
        <a:lstStyle/>
        <a:p>
          <a:endParaRPr lang="en-MY" sz="1400" b="1"/>
        </a:p>
      </dgm:t>
    </dgm:pt>
    <dgm:pt modelId="{FBF5C0DA-02AA-4B03-BE97-2607BA5618C0}">
      <dgm:prSet custT="1"/>
      <dgm:spPr/>
      <dgm:t>
        <a:bodyPr/>
        <a:lstStyle/>
        <a:p>
          <a:r>
            <a:rPr lang="en-MY" sz="1400" b="1" dirty="0" smtClean="0"/>
            <a:t>FRAMEWORK FOR ACHIEVING PEAK PERFORMANCE – ENHANCING YOUR CONTRIBUTION AS AN INDIVIDUAL CONTRIBUTOR</a:t>
          </a:r>
          <a:endParaRPr lang="en-MY" sz="1400" b="1" dirty="0"/>
        </a:p>
      </dgm:t>
    </dgm:pt>
    <dgm:pt modelId="{98B15D27-99F2-48C1-9EC4-B48C25DF48F1}" type="parTrans" cxnId="{FA98F989-CAF3-4E33-9537-AD24267BDCF2}">
      <dgm:prSet/>
      <dgm:spPr/>
      <dgm:t>
        <a:bodyPr/>
        <a:lstStyle/>
        <a:p>
          <a:endParaRPr lang="en-MY" sz="1400" b="1"/>
        </a:p>
      </dgm:t>
    </dgm:pt>
    <dgm:pt modelId="{41E0D0E3-86F9-4190-B2DD-FD460FD28E33}" type="sibTrans" cxnId="{FA98F989-CAF3-4E33-9537-AD24267BDCF2}">
      <dgm:prSet/>
      <dgm:spPr/>
      <dgm:t>
        <a:bodyPr/>
        <a:lstStyle/>
        <a:p>
          <a:endParaRPr lang="en-MY" sz="1400" b="1"/>
        </a:p>
      </dgm:t>
    </dgm:pt>
    <dgm:pt modelId="{4BE8B3AB-6C13-4C41-8AC9-AF2074AD64EC}">
      <dgm:prSet custT="1"/>
      <dgm:spPr/>
      <dgm:t>
        <a:bodyPr/>
        <a:lstStyle/>
        <a:p>
          <a:r>
            <a:rPr lang="en-MY" sz="1400" b="1" dirty="0" smtClean="0"/>
            <a:t>CLARITY OF ROLES – INDIVIDUAL CONTRIBUTOR VS LEADER </a:t>
          </a:r>
          <a:endParaRPr lang="en-MY" sz="1400" b="1" dirty="0"/>
        </a:p>
      </dgm:t>
    </dgm:pt>
    <dgm:pt modelId="{CACEDDFF-F4E3-4AD7-B449-90A45CB07CFE}" type="parTrans" cxnId="{930E02DE-D302-46FE-B4EE-36EF5CBBFAC7}">
      <dgm:prSet/>
      <dgm:spPr/>
      <dgm:t>
        <a:bodyPr/>
        <a:lstStyle/>
        <a:p>
          <a:endParaRPr lang="en-MY" sz="1400" b="1"/>
        </a:p>
      </dgm:t>
    </dgm:pt>
    <dgm:pt modelId="{FCC01404-4A61-4716-BBB3-D2CDA32FF0B6}" type="sibTrans" cxnId="{930E02DE-D302-46FE-B4EE-36EF5CBBFAC7}">
      <dgm:prSet/>
      <dgm:spPr/>
      <dgm:t>
        <a:bodyPr/>
        <a:lstStyle/>
        <a:p>
          <a:endParaRPr lang="en-MY" sz="1400" b="1"/>
        </a:p>
      </dgm:t>
    </dgm:pt>
    <dgm:pt modelId="{A8AD5D7E-92C2-4FE2-89C7-7513F130F126}">
      <dgm:prSet custT="1"/>
      <dgm:spPr/>
      <dgm:t>
        <a:bodyPr/>
        <a:lstStyle/>
        <a:p>
          <a:r>
            <a:rPr lang="en-MY" sz="1400" b="1" dirty="0" smtClean="0"/>
            <a:t>PERSONAL ACTION PLAN</a:t>
          </a:r>
          <a:endParaRPr lang="en-MY" sz="1400" b="1" dirty="0"/>
        </a:p>
      </dgm:t>
    </dgm:pt>
    <dgm:pt modelId="{24AE89F0-5FD9-4B29-BDEE-EBCF0956F664}" type="parTrans" cxnId="{8406B78C-60AF-4AB4-8B25-3F113FEEFFC0}">
      <dgm:prSet/>
      <dgm:spPr/>
      <dgm:t>
        <a:bodyPr/>
        <a:lstStyle/>
        <a:p>
          <a:endParaRPr lang="en-MY" sz="1400" b="1"/>
        </a:p>
      </dgm:t>
    </dgm:pt>
    <dgm:pt modelId="{B5E7DEEA-3488-4169-879E-563D85F95439}" type="sibTrans" cxnId="{8406B78C-60AF-4AB4-8B25-3F113FEEFFC0}">
      <dgm:prSet/>
      <dgm:spPr/>
      <dgm:t>
        <a:bodyPr/>
        <a:lstStyle/>
        <a:p>
          <a:endParaRPr lang="en-MY" sz="1400" b="1"/>
        </a:p>
      </dgm:t>
    </dgm:pt>
    <dgm:pt modelId="{B878DB1C-389B-411C-A57A-F4A8A514F7F8}" type="pres">
      <dgm:prSet presAssocID="{329A501C-EC52-451B-9EE0-C7633FC9D4F7}" presName="linear" presStyleCnt="0">
        <dgm:presLayoutVars>
          <dgm:dir/>
          <dgm:animLvl val="lvl"/>
          <dgm:resizeHandles val="exact"/>
        </dgm:presLayoutVars>
      </dgm:prSet>
      <dgm:spPr/>
      <dgm:t>
        <a:bodyPr/>
        <a:lstStyle/>
        <a:p>
          <a:endParaRPr lang="en-MY"/>
        </a:p>
      </dgm:t>
    </dgm:pt>
    <dgm:pt modelId="{C1CAE06E-D17D-48AF-BF7F-94253961413E}" type="pres">
      <dgm:prSet presAssocID="{9823AFB5-BA79-460B-BD42-34BBB9FEAB97}" presName="parentLin" presStyleCnt="0"/>
      <dgm:spPr/>
      <dgm:t>
        <a:bodyPr/>
        <a:lstStyle/>
        <a:p>
          <a:endParaRPr lang="en-MY"/>
        </a:p>
      </dgm:t>
    </dgm:pt>
    <dgm:pt modelId="{77807E15-1CA7-4BE9-BAAF-EC2E23FA023A}" type="pres">
      <dgm:prSet presAssocID="{9823AFB5-BA79-460B-BD42-34BBB9FEAB97}" presName="parentLeftMargin" presStyleLbl="node1" presStyleIdx="0" presStyleCnt="9"/>
      <dgm:spPr/>
      <dgm:t>
        <a:bodyPr/>
        <a:lstStyle/>
        <a:p>
          <a:endParaRPr lang="en-MY"/>
        </a:p>
      </dgm:t>
    </dgm:pt>
    <dgm:pt modelId="{613B3282-D83F-4E63-89AC-21557E82C19B}" type="pres">
      <dgm:prSet presAssocID="{9823AFB5-BA79-460B-BD42-34BBB9FEAB97}" presName="parentText" presStyleLbl="node1" presStyleIdx="0" presStyleCnt="9" custScaleX="132171">
        <dgm:presLayoutVars>
          <dgm:chMax val="0"/>
          <dgm:bulletEnabled val="1"/>
        </dgm:presLayoutVars>
      </dgm:prSet>
      <dgm:spPr/>
      <dgm:t>
        <a:bodyPr/>
        <a:lstStyle/>
        <a:p>
          <a:endParaRPr lang="en-MY"/>
        </a:p>
      </dgm:t>
    </dgm:pt>
    <dgm:pt modelId="{391F2BC6-AEA7-4EFB-89F5-5FC8035BAF06}" type="pres">
      <dgm:prSet presAssocID="{9823AFB5-BA79-460B-BD42-34BBB9FEAB97}" presName="negativeSpace" presStyleCnt="0"/>
      <dgm:spPr/>
      <dgm:t>
        <a:bodyPr/>
        <a:lstStyle/>
        <a:p>
          <a:endParaRPr lang="en-MY"/>
        </a:p>
      </dgm:t>
    </dgm:pt>
    <dgm:pt modelId="{E5ECAFF3-5F03-4180-9D3F-C0E3EB0726FC}" type="pres">
      <dgm:prSet presAssocID="{9823AFB5-BA79-460B-BD42-34BBB9FEAB97}" presName="childText" presStyleLbl="conFgAcc1" presStyleIdx="0" presStyleCnt="9">
        <dgm:presLayoutVars>
          <dgm:bulletEnabled val="1"/>
        </dgm:presLayoutVars>
      </dgm:prSet>
      <dgm:spPr/>
      <dgm:t>
        <a:bodyPr/>
        <a:lstStyle/>
        <a:p>
          <a:endParaRPr lang="en-MY"/>
        </a:p>
      </dgm:t>
    </dgm:pt>
    <dgm:pt modelId="{F80F50E2-2EBE-4D30-BC00-A440834645D3}" type="pres">
      <dgm:prSet presAssocID="{207DA8E3-5899-4A4E-AC60-E78DC7E240B0}" presName="spaceBetweenRectangles" presStyleCnt="0"/>
      <dgm:spPr/>
      <dgm:t>
        <a:bodyPr/>
        <a:lstStyle/>
        <a:p>
          <a:endParaRPr lang="en-MY"/>
        </a:p>
      </dgm:t>
    </dgm:pt>
    <dgm:pt modelId="{82C65C27-5F59-41FE-B2F2-2E6901D34C82}" type="pres">
      <dgm:prSet presAssocID="{4BE8B3AB-6C13-4C41-8AC9-AF2074AD64EC}" presName="parentLin" presStyleCnt="0"/>
      <dgm:spPr/>
      <dgm:t>
        <a:bodyPr/>
        <a:lstStyle/>
        <a:p>
          <a:endParaRPr lang="en-MY"/>
        </a:p>
      </dgm:t>
    </dgm:pt>
    <dgm:pt modelId="{6D4D77D1-589B-47FE-A3B7-A8E54C5E8F54}" type="pres">
      <dgm:prSet presAssocID="{4BE8B3AB-6C13-4C41-8AC9-AF2074AD64EC}" presName="parentLeftMargin" presStyleLbl="node1" presStyleIdx="0" presStyleCnt="9"/>
      <dgm:spPr/>
      <dgm:t>
        <a:bodyPr/>
        <a:lstStyle/>
        <a:p>
          <a:endParaRPr lang="en-MY"/>
        </a:p>
      </dgm:t>
    </dgm:pt>
    <dgm:pt modelId="{746E6375-70C7-4086-AC92-56BEFDB730B6}" type="pres">
      <dgm:prSet presAssocID="{4BE8B3AB-6C13-4C41-8AC9-AF2074AD64EC}" presName="parentText" presStyleLbl="node1" presStyleIdx="1" presStyleCnt="9" custScaleX="132171">
        <dgm:presLayoutVars>
          <dgm:chMax val="0"/>
          <dgm:bulletEnabled val="1"/>
        </dgm:presLayoutVars>
      </dgm:prSet>
      <dgm:spPr/>
      <dgm:t>
        <a:bodyPr/>
        <a:lstStyle/>
        <a:p>
          <a:endParaRPr lang="en-MY"/>
        </a:p>
      </dgm:t>
    </dgm:pt>
    <dgm:pt modelId="{AD8FAC36-5750-4A37-9557-5E64C2DE8A5C}" type="pres">
      <dgm:prSet presAssocID="{4BE8B3AB-6C13-4C41-8AC9-AF2074AD64EC}" presName="negativeSpace" presStyleCnt="0"/>
      <dgm:spPr/>
      <dgm:t>
        <a:bodyPr/>
        <a:lstStyle/>
        <a:p>
          <a:endParaRPr lang="en-MY"/>
        </a:p>
      </dgm:t>
    </dgm:pt>
    <dgm:pt modelId="{C8E06466-66BC-44BD-80F8-3D09B74DF702}" type="pres">
      <dgm:prSet presAssocID="{4BE8B3AB-6C13-4C41-8AC9-AF2074AD64EC}" presName="childText" presStyleLbl="conFgAcc1" presStyleIdx="1" presStyleCnt="9">
        <dgm:presLayoutVars>
          <dgm:bulletEnabled val="1"/>
        </dgm:presLayoutVars>
      </dgm:prSet>
      <dgm:spPr/>
      <dgm:t>
        <a:bodyPr/>
        <a:lstStyle/>
        <a:p>
          <a:endParaRPr lang="en-MY"/>
        </a:p>
      </dgm:t>
    </dgm:pt>
    <dgm:pt modelId="{E8BA8492-D191-4E22-8775-7B38EE0211E2}" type="pres">
      <dgm:prSet presAssocID="{FCC01404-4A61-4716-BBB3-D2CDA32FF0B6}" presName="spaceBetweenRectangles" presStyleCnt="0"/>
      <dgm:spPr/>
      <dgm:t>
        <a:bodyPr/>
        <a:lstStyle/>
        <a:p>
          <a:endParaRPr lang="en-MY"/>
        </a:p>
      </dgm:t>
    </dgm:pt>
    <dgm:pt modelId="{5EE6541F-C20B-48BA-999E-70554E3C0B0C}" type="pres">
      <dgm:prSet presAssocID="{FBF5C0DA-02AA-4B03-BE97-2607BA5618C0}" presName="parentLin" presStyleCnt="0"/>
      <dgm:spPr/>
      <dgm:t>
        <a:bodyPr/>
        <a:lstStyle/>
        <a:p>
          <a:endParaRPr lang="en-MY"/>
        </a:p>
      </dgm:t>
    </dgm:pt>
    <dgm:pt modelId="{28040E87-50E1-4C3C-B15E-1B353F1D8BDB}" type="pres">
      <dgm:prSet presAssocID="{FBF5C0DA-02AA-4B03-BE97-2607BA5618C0}" presName="parentLeftMargin" presStyleLbl="node1" presStyleIdx="1" presStyleCnt="9"/>
      <dgm:spPr/>
      <dgm:t>
        <a:bodyPr/>
        <a:lstStyle/>
        <a:p>
          <a:endParaRPr lang="en-MY"/>
        </a:p>
      </dgm:t>
    </dgm:pt>
    <dgm:pt modelId="{32A54B23-68D3-4BC4-9E0F-2187EFDBCD7F}" type="pres">
      <dgm:prSet presAssocID="{FBF5C0DA-02AA-4B03-BE97-2607BA5618C0}" presName="parentText" presStyleLbl="node1" presStyleIdx="2" presStyleCnt="9" custScaleX="132171">
        <dgm:presLayoutVars>
          <dgm:chMax val="0"/>
          <dgm:bulletEnabled val="1"/>
        </dgm:presLayoutVars>
      </dgm:prSet>
      <dgm:spPr/>
      <dgm:t>
        <a:bodyPr/>
        <a:lstStyle/>
        <a:p>
          <a:endParaRPr lang="en-MY"/>
        </a:p>
      </dgm:t>
    </dgm:pt>
    <dgm:pt modelId="{04631F27-64C6-4B21-B5DE-728DBC8D1F13}" type="pres">
      <dgm:prSet presAssocID="{FBF5C0DA-02AA-4B03-BE97-2607BA5618C0}" presName="negativeSpace" presStyleCnt="0"/>
      <dgm:spPr/>
      <dgm:t>
        <a:bodyPr/>
        <a:lstStyle/>
        <a:p>
          <a:endParaRPr lang="en-MY"/>
        </a:p>
      </dgm:t>
    </dgm:pt>
    <dgm:pt modelId="{F100B479-2965-451F-9626-BE08A9B0281D}" type="pres">
      <dgm:prSet presAssocID="{FBF5C0DA-02AA-4B03-BE97-2607BA5618C0}" presName="childText" presStyleLbl="conFgAcc1" presStyleIdx="2" presStyleCnt="9">
        <dgm:presLayoutVars>
          <dgm:bulletEnabled val="1"/>
        </dgm:presLayoutVars>
      </dgm:prSet>
      <dgm:spPr/>
      <dgm:t>
        <a:bodyPr/>
        <a:lstStyle/>
        <a:p>
          <a:endParaRPr lang="en-MY"/>
        </a:p>
      </dgm:t>
    </dgm:pt>
    <dgm:pt modelId="{AF1CF370-A25D-487E-BF54-B3585F18652B}" type="pres">
      <dgm:prSet presAssocID="{41E0D0E3-86F9-4190-B2DD-FD460FD28E33}" presName="spaceBetweenRectangles" presStyleCnt="0"/>
      <dgm:spPr/>
      <dgm:t>
        <a:bodyPr/>
        <a:lstStyle/>
        <a:p>
          <a:endParaRPr lang="en-MY"/>
        </a:p>
      </dgm:t>
    </dgm:pt>
    <dgm:pt modelId="{BB90D27A-BA16-4256-960B-F820E5F8BEE0}" type="pres">
      <dgm:prSet presAssocID="{32ED2492-AD91-4765-ACF1-C10CCA97392C}" presName="parentLin" presStyleCnt="0"/>
      <dgm:spPr/>
      <dgm:t>
        <a:bodyPr/>
        <a:lstStyle/>
        <a:p>
          <a:endParaRPr lang="en-MY"/>
        </a:p>
      </dgm:t>
    </dgm:pt>
    <dgm:pt modelId="{F1C8F6EC-F2C5-4317-9C68-3B201CA20B7F}" type="pres">
      <dgm:prSet presAssocID="{32ED2492-AD91-4765-ACF1-C10CCA97392C}" presName="parentLeftMargin" presStyleLbl="node1" presStyleIdx="2" presStyleCnt="9"/>
      <dgm:spPr/>
      <dgm:t>
        <a:bodyPr/>
        <a:lstStyle/>
        <a:p>
          <a:endParaRPr lang="en-MY"/>
        </a:p>
      </dgm:t>
    </dgm:pt>
    <dgm:pt modelId="{3AB1144B-D6F7-4AA0-929A-39A555A5D68F}" type="pres">
      <dgm:prSet presAssocID="{32ED2492-AD91-4765-ACF1-C10CCA97392C}" presName="parentText" presStyleLbl="node1" presStyleIdx="3" presStyleCnt="9" custScaleX="132171">
        <dgm:presLayoutVars>
          <dgm:chMax val="0"/>
          <dgm:bulletEnabled val="1"/>
        </dgm:presLayoutVars>
      </dgm:prSet>
      <dgm:spPr/>
      <dgm:t>
        <a:bodyPr/>
        <a:lstStyle/>
        <a:p>
          <a:endParaRPr lang="en-MY"/>
        </a:p>
      </dgm:t>
    </dgm:pt>
    <dgm:pt modelId="{D13707F3-8ED7-4A7A-B86D-7853420EF5E1}" type="pres">
      <dgm:prSet presAssocID="{32ED2492-AD91-4765-ACF1-C10CCA97392C}" presName="negativeSpace" presStyleCnt="0"/>
      <dgm:spPr/>
      <dgm:t>
        <a:bodyPr/>
        <a:lstStyle/>
        <a:p>
          <a:endParaRPr lang="en-MY"/>
        </a:p>
      </dgm:t>
    </dgm:pt>
    <dgm:pt modelId="{DE752B11-D187-460E-8CD9-38327F51ED09}" type="pres">
      <dgm:prSet presAssocID="{32ED2492-AD91-4765-ACF1-C10CCA97392C}" presName="childText" presStyleLbl="conFgAcc1" presStyleIdx="3" presStyleCnt="9">
        <dgm:presLayoutVars>
          <dgm:bulletEnabled val="1"/>
        </dgm:presLayoutVars>
      </dgm:prSet>
      <dgm:spPr/>
      <dgm:t>
        <a:bodyPr/>
        <a:lstStyle/>
        <a:p>
          <a:endParaRPr lang="en-MY"/>
        </a:p>
      </dgm:t>
    </dgm:pt>
    <dgm:pt modelId="{14F185A6-FA86-491C-A8F4-88D90C81AD26}" type="pres">
      <dgm:prSet presAssocID="{9A99AC8A-4188-43C0-855E-3CD1130C2D2C}" presName="spaceBetweenRectangles" presStyleCnt="0"/>
      <dgm:spPr/>
      <dgm:t>
        <a:bodyPr/>
        <a:lstStyle/>
        <a:p>
          <a:endParaRPr lang="en-MY"/>
        </a:p>
      </dgm:t>
    </dgm:pt>
    <dgm:pt modelId="{A0D2C22C-4328-4C57-ADE2-3CD6070BB454}" type="pres">
      <dgm:prSet presAssocID="{2655497F-99DE-419C-9E59-FEE8B68E8CB6}" presName="parentLin" presStyleCnt="0"/>
      <dgm:spPr/>
      <dgm:t>
        <a:bodyPr/>
        <a:lstStyle/>
        <a:p>
          <a:endParaRPr lang="en-MY"/>
        </a:p>
      </dgm:t>
    </dgm:pt>
    <dgm:pt modelId="{3594AE84-E13A-4F28-8281-1DC14ABCE8B9}" type="pres">
      <dgm:prSet presAssocID="{2655497F-99DE-419C-9E59-FEE8B68E8CB6}" presName="parentLeftMargin" presStyleLbl="node1" presStyleIdx="3" presStyleCnt="9"/>
      <dgm:spPr/>
      <dgm:t>
        <a:bodyPr/>
        <a:lstStyle/>
        <a:p>
          <a:endParaRPr lang="en-MY"/>
        </a:p>
      </dgm:t>
    </dgm:pt>
    <dgm:pt modelId="{76D46BAC-6851-40DC-8113-15DB1CFC62D7}" type="pres">
      <dgm:prSet presAssocID="{2655497F-99DE-419C-9E59-FEE8B68E8CB6}" presName="parentText" presStyleLbl="node1" presStyleIdx="4" presStyleCnt="9" custScaleX="132171">
        <dgm:presLayoutVars>
          <dgm:chMax val="0"/>
          <dgm:bulletEnabled val="1"/>
        </dgm:presLayoutVars>
      </dgm:prSet>
      <dgm:spPr/>
      <dgm:t>
        <a:bodyPr/>
        <a:lstStyle/>
        <a:p>
          <a:endParaRPr lang="en-MY"/>
        </a:p>
      </dgm:t>
    </dgm:pt>
    <dgm:pt modelId="{38668399-5B7A-45FC-9000-F70BF07F7710}" type="pres">
      <dgm:prSet presAssocID="{2655497F-99DE-419C-9E59-FEE8B68E8CB6}" presName="negativeSpace" presStyleCnt="0"/>
      <dgm:spPr/>
      <dgm:t>
        <a:bodyPr/>
        <a:lstStyle/>
        <a:p>
          <a:endParaRPr lang="en-MY"/>
        </a:p>
      </dgm:t>
    </dgm:pt>
    <dgm:pt modelId="{7BF449E5-462F-4CD8-8879-035F0DC05609}" type="pres">
      <dgm:prSet presAssocID="{2655497F-99DE-419C-9E59-FEE8B68E8CB6}" presName="childText" presStyleLbl="conFgAcc1" presStyleIdx="4" presStyleCnt="9">
        <dgm:presLayoutVars>
          <dgm:bulletEnabled val="1"/>
        </dgm:presLayoutVars>
      </dgm:prSet>
      <dgm:spPr/>
      <dgm:t>
        <a:bodyPr/>
        <a:lstStyle/>
        <a:p>
          <a:endParaRPr lang="en-MY"/>
        </a:p>
      </dgm:t>
    </dgm:pt>
    <dgm:pt modelId="{30C1A728-08F3-4B6F-B1FF-890063B9D7F1}" type="pres">
      <dgm:prSet presAssocID="{AE7D02C5-3F46-45EE-81B4-E38C7BC3CBF2}" presName="spaceBetweenRectangles" presStyleCnt="0"/>
      <dgm:spPr/>
      <dgm:t>
        <a:bodyPr/>
        <a:lstStyle/>
        <a:p>
          <a:endParaRPr lang="en-MY"/>
        </a:p>
      </dgm:t>
    </dgm:pt>
    <dgm:pt modelId="{78A74C86-6668-4FB3-9C27-B943F9581D74}" type="pres">
      <dgm:prSet presAssocID="{45C84CFB-C2EA-4CE7-9A25-21FC6F021F6D}" presName="parentLin" presStyleCnt="0"/>
      <dgm:spPr/>
      <dgm:t>
        <a:bodyPr/>
        <a:lstStyle/>
        <a:p>
          <a:endParaRPr lang="en-MY"/>
        </a:p>
      </dgm:t>
    </dgm:pt>
    <dgm:pt modelId="{B6BA8413-9901-457E-9B89-2E25927853B7}" type="pres">
      <dgm:prSet presAssocID="{45C84CFB-C2EA-4CE7-9A25-21FC6F021F6D}" presName="parentLeftMargin" presStyleLbl="node1" presStyleIdx="4" presStyleCnt="9"/>
      <dgm:spPr/>
      <dgm:t>
        <a:bodyPr/>
        <a:lstStyle/>
        <a:p>
          <a:endParaRPr lang="en-MY"/>
        </a:p>
      </dgm:t>
    </dgm:pt>
    <dgm:pt modelId="{A8F51E11-2E32-4479-852A-8CE1DFC13066}" type="pres">
      <dgm:prSet presAssocID="{45C84CFB-C2EA-4CE7-9A25-21FC6F021F6D}" presName="parentText" presStyleLbl="node1" presStyleIdx="5" presStyleCnt="9" custScaleX="132171">
        <dgm:presLayoutVars>
          <dgm:chMax val="0"/>
          <dgm:bulletEnabled val="1"/>
        </dgm:presLayoutVars>
      </dgm:prSet>
      <dgm:spPr/>
      <dgm:t>
        <a:bodyPr/>
        <a:lstStyle/>
        <a:p>
          <a:endParaRPr lang="en-MY"/>
        </a:p>
      </dgm:t>
    </dgm:pt>
    <dgm:pt modelId="{FD1BE918-0DB4-46CC-9C9F-6A17E4985883}" type="pres">
      <dgm:prSet presAssocID="{45C84CFB-C2EA-4CE7-9A25-21FC6F021F6D}" presName="negativeSpace" presStyleCnt="0"/>
      <dgm:spPr/>
      <dgm:t>
        <a:bodyPr/>
        <a:lstStyle/>
        <a:p>
          <a:endParaRPr lang="en-MY"/>
        </a:p>
      </dgm:t>
    </dgm:pt>
    <dgm:pt modelId="{B8EBC7D0-F92D-441C-8A53-4096341FC1A3}" type="pres">
      <dgm:prSet presAssocID="{45C84CFB-C2EA-4CE7-9A25-21FC6F021F6D}" presName="childText" presStyleLbl="conFgAcc1" presStyleIdx="5" presStyleCnt="9">
        <dgm:presLayoutVars>
          <dgm:bulletEnabled val="1"/>
        </dgm:presLayoutVars>
      </dgm:prSet>
      <dgm:spPr/>
      <dgm:t>
        <a:bodyPr/>
        <a:lstStyle/>
        <a:p>
          <a:endParaRPr lang="en-MY"/>
        </a:p>
      </dgm:t>
    </dgm:pt>
    <dgm:pt modelId="{3E3487BC-E6FE-4224-84C0-3BC6F2D2688C}" type="pres">
      <dgm:prSet presAssocID="{2AE6F815-E480-48EB-BD6A-7A02FCBE7827}" presName="spaceBetweenRectangles" presStyleCnt="0"/>
      <dgm:spPr/>
      <dgm:t>
        <a:bodyPr/>
        <a:lstStyle/>
        <a:p>
          <a:endParaRPr lang="en-MY"/>
        </a:p>
      </dgm:t>
    </dgm:pt>
    <dgm:pt modelId="{830288DE-AF55-4022-954D-75B0D0EEDDB8}" type="pres">
      <dgm:prSet presAssocID="{7C1F7428-4716-4ACB-BAD4-5DA98FC32B01}" presName="parentLin" presStyleCnt="0"/>
      <dgm:spPr/>
      <dgm:t>
        <a:bodyPr/>
        <a:lstStyle/>
        <a:p>
          <a:endParaRPr lang="en-MY"/>
        </a:p>
      </dgm:t>
    </dgm:pt>
    <dgm:pt modelId="{82ED4241-0F94-4243-96B2-721FF7590DFE}" type="pres">
      <dgm:prSet presAssocID="{7C1F7428-4716-4ACB-BAD4-5DA98FC32B01}" presName="parentLeftMargin" presStyleLbl="node1" presStyleIdx="5" presStyleCnt="9"/>
      <dgm:spPr/>
      <dgm:t>
        <a:bodyPr/>
        <a:lstStyle/>
        <a:p>
          <a:endParaRPr lang="en-MY"/>
        </a:p>
      </dgm:t>
    </dgm:pt>
    <dgm:pt modelId="{7603ABA2-B5B9-4F1D-A6B2-70B2F057D85A}" type="pres">
      <dgm:prSet presAssocID="{7C1F7428-4716-4ACB-BAD4-5DA98FC32B01}" presName="parentText" presStyleLbl="node1" presStyleIdx="6" presStyleCnt="9" custScaleX="132171" custLinFactNeighborY="-3547">
        <dgm:presLayoutVars>
          <dgm:chMax val="0"/>
          <dgm:bulletEnabled val="1"/>
        </dgm:presLayoutVars>
      </dgm:prSet>
      <dgm:spPr/>
      <dgm:t>
        <a:bodyPr/>
        <a:lstStyle/>
        <a:p>
          <a:endParaRPr lang="en-MY"/>
        </a:p>
      </dgm:t>
    </dgm:pt>
    <dgm:pt modelId="{97AC964F-10FA-4D86-8F4A-32A61A469568}" type="pres">
      <dgm:prSet presAssocID="{7C1F7428-4716-4ACB-BAD4-5DA98FC32B01}" presName="negativeSpace" presStyleCnt="0"/>
      <dgm:spPr/>
      <dgm:t>
        <a:bodyPr/>
        <a:lstStyle/>
        <a:p>
          <a:endParaRPr lang="en-MY"/>
        </a:p>
      </dgm:t>
    </dgm:pt>
    <dgm:pt modelId="{1D3CA10C-13E2-42C9-BDF3-B0601D5C94B7}" type="pres">
      <dgm:prSet presAssocID="{7C1F7428-4716-4ACB-BAD4-5DA98FC32B01}" presName="childText" presStyleLbl="conFgAcc1" presStyleIdx="6" presStyleCnt="9">
        <dgm:presLayoutVars>
          <dgm:bulletEnabled val="1"/>
        </dgm:presLayoutVars>
      </dgm:prSet>
      <dgm:spPr/>
      <dgm:t>
        <a:bodyPr/>
        <a:lstStyle/>
        <a:p>
          <a:endParaRPr lang="en-MY"/>
        </a:p>
      </dgm:t>
    </dgm:pt>
    <dgm:pt modelId="{25BB5921-C08C-46A4-B0EA-82B51133EEF6}" type="pres">
      <dgm:prSet presAssocID="{641F1610-86F4-4518-9061-50206E994A16}" presName="spaceBetweenRectangles" presStyleCnt="0"/>
      <dgm:spPr/>
      <dgm:t>
        <a:bodyPr/>
        <a:lstStyle/>
        <a:p>
          <a:endParaRPr lang="en-MY"/>
        </a:p>
      </dgm:t>
    </dgm:pt>
    <dgm:pt modelId="{ED0E0EFB-CDCD-44B8-86AB-9D138F6D60F4}" type="pres">
      <dgm:prSet presAssocID="{6A5ED267-F0DD-45F5-A87B-794538E8615B}" presName="parentLin" presStyleCnt="0"/>
      <dgm:spPr/>
      <dgm:t>
        <a:bodyPr/>
        <a:lstStyle/>
        <a:p>
          <a:endParaRPr lang="en-MY"/>
        </a:p>
      </dgm:t>
    </dgm:pt>
    <dgm:pt modelId="{FAEF3D7B-1C4D-4DFE-B004-CF203AD8B364}" type="pres">
      <dgm:prSet presAssocID="{6A5ED267-F0DD-45F5-A87B-794538E8615B}" presName="parentLeftMargin" presStyleLbl="node1" presStyleIdx="6" presStyleCnt="9"/>
      <dgm:spPr/>
      <dgm:t>
        <a:bodyPr/>
        <a:lstStyle/>
        <a:p>
          <a:endParaRPr lang="en-MY"/>
        </a:p>
      </dgm:t>
    </dgm:pt>
    <dgm:pt modelId="{C5645E07-C974-4526-B15F-45E1C832D866}" type="pres">
      <dgm:prSet presAssocID="{6A5ED267-F0DD-45F5-A87B-794538E8615B}" presName="parentText" presStyleLbl="node1" presStyleIdx="7" presStyleCnt="9" custScaleX="132171">
        <dgm:presLayoutVars>
          <dgm:chMax val="0"/>
          <dgm:bulletEnabled val="1"/>
        </dgm:presLayoutVars>
      </dgm:prSet>
      <dgm:spPr/>
      <dgm:t>
        <a:bodyPr/>
        <a:lstStyle/>
        <a:p>
          <a:endParaRPr lang="en-MY"/>
        </a:p>
      </dgm:t>
    </dgm:pt>
    <dgm:pt modelId="{BE67455E-B36A-40B7-86F8-5B02FC8C8024}" type="pres">
      <dgm:prSet presAssocID="{6A5ED267-F0DD-45F5-A87B-794538E8615B}" presName="negativeSpace" presStyleCnt="0"/>
      <dgm:spPr/>
      <dgm:t>
        <a:bodyPr/>
        <a:lstStyle/>
        <a:p>
          <a:endParaRPr lang="en-MY"/>
        </a:p>
      </dgm:t>
    </dgm:pt>
    <dgm:pt modelId="{BAFD2F8B-6DBC-4FE4-B296-BC40DEC9A478}" type="pres">
      <dgm:prSet presAssocID="{6A5ED267-F0DD-45F5-A87B-794538E8615B}" presName="childText" presStyleLbl="conFgAcc1" presStyleIdx="7" presStyleCnt="9">
        <dgm:presLayoutVars>
          <dgm:bulletEnabled val="1"/>
        </dgm:presLayoutVars>
      </dgm:prSet>
      <dgm:spPr/>
      <dgm:t>
        <a:bodyPr/>
        <a:lstStyle/>
        <a:p>
          <a:endParaRPr lang="en-MY"/>
        </a:p>
      </dgm:t>
    </dgm:pt>
    <dgm:pt modelId="{87C9D687-6899-4EBA-B6B5-59752BA2E9EB}" type="pres">
      <dgm:prSet presAssocID="{90936071-E485-48B1-9865-5F7A626747E1}" presName="spaceBetweenRectangles" presStyleCnt="0"/>
      <dgm:spPr/>
      <dgm:t>
        <a:bodyPr/>
        <a:lstStyle/>
        <a:p>
          <a:endParaRPr lang="en-MY"/>
        </a:p>
      </dgm:t>
    </dgm:pt>
    <dgm:pt modelId="{AF8CF12F-9E17-4064-9916-5AA6AB9D702D}" type="pres">
      <dgm:prSet presAssocID="{A8AD5D7E-92C2-4FE2-89C7-7513F130F126}" presName="parentLin" presStyleCnt="0"/>
      <dgm:spPr/>
      <dgm:t>
        <a:bodyPr/>
        <a:lstStyle/>
        <a:p>
          <a:endParaRPr lang="en-MY"/>
        </a:p>
      </dgm:t>
    </dgm:pt>
    <dgm:pt modelId="{9B4A8C72-5B15-41B0-B9BD-12F90D33A17C}" type="pres">
      <dgm:prSet presAssocID="{A8AD5D7E-92C2-4FE2-89C7-7513F130F126}" presName="parentLeftMargin" presStyleLbl="node1" presStyleIdx="7" presStyleCnt="9"/>
      <dgm:spPr/>
      <dgm:t>
        <a:bodyPr/>
        <a:lstStyle/>
        <a:p>
          <a:endParaRPr lang="en-MY"/>
        </a:p>
      </dgm:t>
    </dgm:pt>
    <dgm:pt modelId="{70624EE6-11F8-4806-9D3E-AB86804A050A}" type="pres">
      <dgm:prSet presAssocID="{A8AD5D7E-92C2-4FE2-89C7-7513F130F126}" presName="parentText" presStyleLbl="node1" presStyleIdx="8" presStyleCnt="9" custScaleX="132171">
        <dgm:presLayoutVars>
          <dgm:chMax val="0"/>
          <dgm:bulletEnabled val="1"/>
        </dgm:presLayoutVars>
      </dgm:prSet>
      <dgm:spPr/>
      <dgm:t>
        <a:bodyPr/>
        <a:lstStyle/>
        <a:p>
          <a:endParaRPr lang="en-MY"/>
        </a:p>
      </dgm:t>
    </dgm:pt>
    <dgm:pt modelId="{1A07A560-96AE-40B3-BF00-019982D2EF4C}" type="pres">
      <dgm:prSet presAssocID="{A8AD5D7E-92C2-4FE2-89C7-7513F130F126}" presName="negativeSpace" presStyleCnt="0"/>
      <dgm:spPr/>
      <dgm:t>
        <a:bodyPr/>
        <a:lstStyle/>
        <a:p>
          <a:endParaRPr lang="en-MY"/>
        </a:p>
      </dgm:t>
    </dgm:pt>
    <dgm:pt modelId="{1EE47E13-02DD-40A2-9F30-5285D67A5AE2}" type="pres">
      <dgm:prSet presAssocID="{A8AD5D7E-92C2-4FE2-89C7-7513F130F126}" presName="childText" presStyleLbl="conFgAcc1" presStyleIdx="8" presStyleCnt="9">
        <dgm:presLayoutVars>
          <dgm:bulletEnabled val="1"/>
        </dgm:presLayoutVars>
      </dgm:prSet>
      <dgm:spPr/>
      <dgm:t>
        <a:bodyPr/>
        <a:lstStyle/>
        <a:p>
          <a:endParaRPr lang="en-MY"/>
        </a:p>
      </dgm:t>
    </dgm:pt>
  </dgm:ptLst>
  <dgm:cxnLst>
    <dgm:cxn modelId="{EFFFCE66-541C-4B31-85FE-BB6783879099}" type="presOf" srcId="{7C1F7428-4716-4ACB-BAD4-5DA98FC32B01}" destId="{82ED4241-0F94-4243-96B2-721FF7590DFE}" srcOrd="0" destOrd="0" presId="urn:microsoft.com/office/officeart/2005/8/layout/list1"/>
    <dgm:cxn modelId="{9A6E1B44-D6F1-4825-8FAB-F834599436EF}" type="presOf" srcId="{45C84CFB-C2EA-4CE7-9A25-21FC6F021F6D}" destId="{A8F51E11-2E32-4479-852A-8CE1DFC13066}" srcOrd="1" destOrd="0" presId="urn:microsoft.com/office/officeart/2005/8/layout/list1"/>
    <dgm:cxn modelId="{1F281EE4-7798-452B-9372-BAB9125E4BA0}" type="presOf" srcId="{4BE8B3AB-6C13-4C41-8AC9-AF2074AD64EC}" destId="{6D4D77D1-589B-47FE-A3B7-A8E54C5E8F54}" srcOrd="0" destOrd="0" presId="urn:microsoft.com/office/officeart/2005/8/layout/list1"/>
    <dgm:cxn modelId="{AD4E162D-F111-4ED8-B779-3F6AAEB70EA8}" type="presOf" srcId="{6A5ED267-F0DD-45F5-A87B-794538E8615B}" destId="{FAEF3D7B-1C4D-4DFE-B004-CF203AD8B364}" srcOrd="0" destOrd="0" presId="urn:microsoft.com/office/officeart/2005/8/layout/list1"/>
    <dgm:cxn modelId="{930E02DE-D302-46FE-B4EE-36EF5CBBFAC7}" srcId="{329A501C-EC52-451B-9EE0-C7633FC9D4F7}" destId="{4BE8B3AB-6C13-4C41-8AC9-AF2074AD64EC}" srcOrd="1" destOrd="0" parTransId="{CACEDDFF-F4E3-4AD7-B449-90A45CB07CFE}" sibTransId="{FCC01404-4A61-4716-BBB3-D2CDA32FF0B6}"/>
    <dgm:cxn modelId="{D3BB830C-EA97-4EA8-A3BD-954EBBC8A531}" type="presOf" srcId="{9823AFB5-BA79-460B-BD42-34BBB9FEAB97}" destId="{77807E15-1CA7-4BE9-BAAF-EC2E23FA023A}" srcOrd="0" destOrd="0" presId="urn:microsoft.com/office/officeart/2005/8/layout/list1"/>
    <dgm:cxn modelId="{8406B78C-60AF-4AB4-8B25-3F113FEEFFC0}" srcId="{329A501C-EC52-451B-9EE0-C7633FC9D4F7}" destId="{A8AD5D7E-92C2-4FE2-89C7-7513F130F126}" srcOrd="8" destOrd="0" parTransId="{24AE89F0-5FD9-4B29-BDEE-EBCF0956F664}" sibTransId="{B5E7DEEA-3488-4169-879E-563D85F95439}"/>
    <dgm:cxn modelId="{8C33CF52-69E3-4033-8D2E-F5D7D9887764}" type="presOf" srcId="{A8AD5D7E-92C2-4FE2-89C7-7513F130F126}" destId="{9B4A8C72-5B15-41B0-B9BD-12F90D33A17C}" srcOrd="0" destOrd="0" presId="urn:microsoft.com/office/officeart/2005/8/layout/list1"/>
    <dgm:cxn modelId="{C26B6E98-5F60-41C3-8FE0-F70B56EF4D8A}" srcId="{329A501C-EC52-451B-9EE0-C7633FC9D4F7}" destId="{32ED2492-AD91-4765-ACF1-C10CCA97392C}" srcOrd="3" destOrd="0" parTransId="{21421CD3-E917-4E03-8367-6921192D5CCC}" sibTransId="{9A99AC8A-4188-43C0-855E-3CD1130C2D2C}"/>
    <dgm:cxn modelId="{B900AB80-CDB1-4343-AC4B-94F48DBD6E6E}" type="presOf" srcId="{9823AFB5-BA79-460B-BD42-34BBB9FEAB97}" destId="{613B3282-D83F-4E63-89AC-21557E82C19B}" srcOrd="1" destOrd="0" presId="urn:microsoft.com/office/officeart/2005/8/layout/list1"/>
    <dgm:cxn modelId="{61B2420B-9FD4-4E36-855E-04A8C4A9633C}" srcId="{329A501C-EC52-451B-9EE0-C7633FC9D4F7}" destId="{2655497F-99DE-419C-9E59-FEE8B68E8CB6}" srcOrd="4" destOrd="0" parTransId="{4232267E-D21C-40BA-A73D-5845910DF601}" sibTransId="{AE7D02C5-3F46-45EE-81B4-E38C7BC3CBF2}"/>
    <dgm:cxn modelId="{614D5ABF-C1E3-4C37-ABE3-7FD4CAF34068}" type="presOf" srcId="{2655497F-99DE-419C-9E59-FEE8B68E8CB6}" destId="{76D46BAC-6851-40DC-8113-15DB1CFC62D7}" srcOrd="1" destOrd="0" presId="urn:microsoft.com/office/officeart/2005/8/layout/list1"/>
    <dgm:cxn modelId="{25B61B1E-188E-4144-ADDE-2DB5F6F48A21}" srcId="{329A501C-EC52-451B-9EE0-C7633FC9D4F7}" destId="{7C1F7428-4716-4ACB-BAD4-5DA98FC32B01}" srcOrd="6" destOrd="0" parTransId="{BDB0A414-2493-496F-9453-65969022F8BB}" sibTransId="{641F1610-86F4-4518-9061-50206E994A16}"/>
    <dgm:cxn modelId="{AEDE31CB-1A9E-4CB5-A6EC-54110DC7E1FC}" type="presOf" srcId="{32ED2492-AD91-4765-ACF1-C10CCA97392C}" destId="{F1C8F6EC-F2C5-4317-9C68-3B201CA20B7F}" srcOrd="0" destOrd="0" presId="urn:microsoft.com/office/officeart/2005/8/layout/list1"/>
    <dgm:cxn modelId="{70DD15CB-3B6C-4ABF-B119-7BE22C629E99}" type="presOf" srcId="{7C1F7428-4716-4ACB-BAD4-5DA98FC32B01}" destId="{7603ABA2-B5B9-4F1D-A6B2-70B2F057D85A}" srcOrd="1" destOrd="0" presId="urn:microsoft.com/office/officeart/2005/8/layout/list1"/>
    <dgm:cxn modelId="{BEB1E759-C819-4224-A79B-69F91B5C774B}" type="presOf" srcId="{FBF5C0DA-02AA-4B03-BE97-2607BA5618C0}" destId="{28040E87-50E1-4C3C-B15E-1B353F1D8BDB}" srcOrd="0" destOrd="0" presId="urn:microsoft.com/office/officeart/2005/8/layout/list1"/>
    <dgm:cxn modelId="{1A1CD413-4BC7-45A7-84C7-EFF4E605B8C1}" srcId="{329A501C-EC52-451B-9EE0-C7633FC9D4F7}" destId="{6A5ED267-F0DD-45F5-A87B-794538E8615B}" srcOrd="7" destOrd="0" parTransId="{4D6646C4-1E54-450F-B83C-279364C3F69A}" sibTransId="{90936071-E485-48B1-9865-5F7A626747E1}"/>
    <dgm:cxn modelId="{D2B9DC08-E772-4FF3-B2AD-8907149329E5}" type="presOf" srcId="{A8AD5D7E-92C2-4FE2-89C7-7513F130F126}" destId="{70624EE6-11F8-4806-9D3E-AB86804A050A}" srcOrd="1" destOrd="0" presId="urn:microsoft.com/office/officeart/2005/8/layout/list1"/>
    <dgm:cxn modelId="{FA98F989-CAF3-4E33-9537-AD24267BDCF2}" srcId="{329A501C-EC52-451B-9EE0-C7633FC9D4F7}" destId="{FBF5C0DA-02AA-4B03-BE97-2607BA5618C0}" srcOrd="2" destOrd="0" parTransId="{98B15D27-99F2-48C1-9EC4-B48C25DF48F1}" sibTransId="{41E0D0E3-86F9-4190-B2DD-FD460FD28E33}"/>
    <dgm:cxn modelId="{A2AD7938-2E76-4A60-8CE8-726D91EEFC38}" type="presOf" srcId="{4BE8B3AB-6C13-4C41-8AC9-AF2074AD64EC}" destId="{746E6375-70C7-4086-AC92-56BEFDB730B6}" srcOrd="1" destOrd="0" presId="urn:microsoft.com/office/officeart/2005/8/layout/list1"/>
    <dgm:cxn modelId="{56397B28-5205-40BB-8A57-24655D8EB930}" srcId="{329A501C-EC52-451B-9EE0-C7633FC9D4F7}" destId="{9823AFB5-BA79-460B-BD42-34BBB9FEAB97}" srcOrd="0" destOrd="0" parTransId="{D38780FA-1467-4A3F-9069-6E45DA39D712}" sibTransId="{207DA8E3-5899-4A4E-AC60-E78DC7E240B0}"/>
    <dgm:cxn modelId="{BB60A45D-E5B9-4B55-A088-B5526C1C7915}" type="presOf" srcId="{FBF5C0DA-02AA-4B03-BE97-2607BA5618C0}" destId="{32A54B23-68D3-4BC4-9E0F-2187EFDBCD7F}" srcOrd="1" destOrd="0" presId="urn:microsoft.com/office/officeart/2005/8/layout/list1"/>
    <dgm:cxn modelId="{B4B4F078-9F0F-4B2D-9150-5803AEF8E3E2}" type="presOf" srcId="{32ED2492-AD91-4765-ACF1-C10CCA97392C}" destId="{3AB1144B-D6F7-4AA0-929A-39A555A5D68F}" srcOrd="1" destOrd="0" presId="urn:microsoft.com/office/officeart/2005/8/layout/list1"/>
    <dgm:cxn modelId="{B08E270F-9BD2-4FCE-B8D8-4EEE7D197B6B}" type="presOf" srcId="{329A501C-EC52-451B-9EE0-C7633FC9D4F7}" destId="{B878DB1C-389B-411C-A57A-F4A8A514F7F8}" srcOrd="0" destOrd="0" presId="urn:microsoft.com/office/officeart/2005/8/layout/list1"/>
    <dgm:cxn modelId="{16DF57F5-1320-4263-A9D8-480B8D888751}" srcId="{329A501C-EC52-451B-9EE0-C7633FC9D4F7}" destId="{45C84CFB-C2EA-4CE7-9A25-21FC6F021F6D}" srcOrd="5" destOrd="0" parTransId="{9B67CA74-2621-46A3-AAF8-306A446A40D6}" sibTransId="{2AE6F815-E480-48EB-BD6A-7A02FCBE7827}"/>
    <dgm:cxn modelId="{7C9AEA82-2902-49C2-B77A-72E95FC689BA}" type="presOf" srcId="{6A5ED267-F0DD-45F5-A87B-794538E8615B}" destId="{C5645E07-C974-4526-B15F-45E1C832D866}" srcOrd="1" destOrd="0" presId="urn:microsoft.com/office/officeart/2005/8/layout/list1"/>
    <dgm:cxn modelId="{144587EB-D3C1-4B54-A0F8-16C6C627DDB9}" type="presOf" srcId="{45C84CFB-C2EA-4CE7-9A25-21FC6F021F6D}" destId="{B6BA8413-9901-457E-9B89-2E25927853B7}" srcOrd="0" destOrd="0" presId="urn:microsoft.com/office/officeart/2005/8/layout/list1"/>
    <dgm:cxn modelId="{443C098E-21CC-4A4B-8111-86DBEDBE5B59}" type="presOf" srcId="{2655497F-99DE-419C-9E59-FEE8B68E8CB6}" destId="{3594AE84-E13A-4F28-8281-1DC14ABCE8B9}" srcOrd="0" destOrd="0" presId="urn:microsoft.com/office/officeart/2005/8/layout/list1"/>
    <dgm:cxn modelId="{39D69642-8BA2-4750-BDFA-0C02FB15C3F7}" type="presParOf" srcId="{B878DB1C-389B-411C-A57A-F4A8A514F7F8}" destId="{C1CAE06E-D17D-48AF-BF7F-94253961413E}" srcOrd="0" destOrd="0" presId="urn:microsoft.com/office/officeart/2005/8/layout/list1"/>
    <dgm:cxn modelId="{A686A111-87BA-4C51-886E-10E2D6EF0CF3}" type="presParOf" srcId="{C1CAE06E-D17D-48AF-BF7F-94253961413E}" destId="{77807E15-1CA7-4BE9-BAAF-EC2E23FA023A}" srcOrd="0" destOrd="0" presId="urn:microsoft.com/office/officeart/2005/8/layout/list1"/>
    <dgm:cxn modelId="{DDB05290-78CE-4874-A49C-A64535318656}" type="presParOf" srcId="{C1CAE06E-D17D-48AF-BF7F-94253961413E}" destId="{613B3282-D83F-4E63-89AC-21557E82C19B}" srcOrd="1" destOrd="0" presId="urn:microsoft.com/office/officeart/2005/8/layout/list1"/>
    <dgm:cxn modelId="{E39A90E4-0D11-4D7F-9011-B5AD61D49C0C}" type="presParOf" srcId="{B878DB1C-389B-411C-A57A-F4A8A514F7F8}" destId="{391F2BC6-AEA7-4EFB-89F5-5FC8035BAF06}" srcOrd="1" destOrd="0" presId="urn:microsoft.com/office/officeart/2005/8/layout/list1"/>
    <dgm:cxn modelId="{50FEBCCA-2550-47BE-B9AF-82CB233862ED}" type="presParOf" srcId="{B878DB1C-389B-411C-A57A-F4A8A514F7F8}" destId="{E5ECAFF3-5F03-4180-9D3F-C0E3EB0726FC}" srcOrd="2" destOrd="0" presId="urn:microsoft.com/office/officeart/2005/8/layout/list1"/>
    <dgm:cxn modelId="{7E952619-6E0A-4BDF-B6E7-D3C0E9094EAC}" type="presParOf" srcId="{B878DB1C-389B-411C-A57A-F4A8A514F7F8}" destId="{F80F50E2-2EBE-4D30-BC00-A440834645D3}" srcOrd="3" destOrd="0" presId="urn:microsoft.com/office/officeart/2005/8/layout/list1"/>
    <dgm:cxn modelId="{403735A7-B3E9-4CDD-986A-4C16492299B8}" type="presParOf" srcId="{B878DB1C-389B-411C-A57A-F4A8A514F7F8}" destId="{82C65C27-5F59-41FE-B2F2-2E6901D34C82}" srcOrd="4" destOrd="0" presId="urn:microsoft.com/office/officeart/2005/8/layout/list1"/>
    <dgm:cxn modelId="{C427E141-E65E-43BE-8BD0-C329FBA042A3}" type="presParOf" srcId="{82C65C27-5F59-41FE-B2F2-2E6901D34C82}" destId="{6D4D77D1-589B-47FE-A3B7-A8E54C5E8F54}" srcOrd="0" destOrd="0" presId="urn:microsoft.com/office/officeart/2005/8/layout/list1"/>
    <dgm:cxn modelId="{37CF5234-DFDE-4108-A703-DB5A2DB7390C}" type="presParOf" srcId="{82C65C27-5F59-41FE-B2F2-2E6901D34C82}" destId="{746E6375-70C7-4086-AC92-56BEFDB730B6}" srcOrd="1" destOrd="0" presId="urn:microsoft.com/office/officeart/2005/8/layout/list1"/>
    <dgm:cxn modelId="{E3B379FA-7EF6-4C5C-949D-A3285B141BBA}" type="presParOf" srcId="{B878DB1C-389B-411C-A57A-F4A8A514F7F8}" destId="{AD8FAC36-5750-4A37-9557-5E64C2DE8A5C}" srcOrd="5" destOrd="0" presId="urn:microsoft.com/office/officeart/2005/8/layout/list1"/>
    <dgm:cxn modelId="{36903E37-60BE-40D8-A7FB-7C97048AF312}" type="presParOf" srcId="{B878DB1C-389B-411C-A57A-F4A8A514F7F8}" destId="{C8E06466-66BC-44BD-80F8-3D09B74DF702}" srcOrd="6" destOrd="0" presId="urn:microsoft.com/office/officeart/2005/8/layout/list1"/>
    <dgm:cxn modelId="{7728A8EA-6198-463C-88BE-243A772CA260}" type="presParOf" srcId="{B878DB1C-389B-411C-A57A-F4A8A514F7F8}" destId="{E8BA8492-D191-4E22-8775-7B38EE0211E2}" srcOrd="7" destOrd="0" presId="urn:microsoft.com/office/officeart/2005/8/layout/list1"/>
    <dgm:cxn modelId="{D10681ED-AAE7-4F50-A4D8-DD04BE8F55AD}" type="presParOf" srcId="{B878DB1C-389B-411C-A57A-F4A8A514F7F8}" destId="{5EE6541F-C20B-48BA-999E-70554E3C0B0C}" srcOrd="8" destOrd="0" presId="urn:microsoft.com/office/officeart/2005/8/layout/list1"/>
    <dgm:cxn modelId="{AE86B776-127D-415C-83C0-88B99FEA363C}" type="presParOf" srcId="{5EE6541F-C20B-48BA-999E-70554E3C0B0C}" destId="{28040E87-50E1-4C3C-B15E-1B353F1D8BDB}" srcOrd="0" destOrd="0" presId="urn:microsoft.com/office/officeart/2005/8/layout/list1"/>
    <dgm:cxn modelId="{EC6A551E-D31D-4CF7-897F-848A586ADEF1}" type="presParOf" srcId="{5EE6541F-C20B-48BA-999E-70554E3C0B0C}" destId="{32A54B23-68D3-4BC4-9E0F-2187EFDBCD7F}" srcOrd="1" destOrd="0" presId="urn:microsoft.com/office/officeart/2005/8/layout/list1"/>
    <dgm:cxn modelId="{FCB9B663-8A09-44E7-8894-63044AB3ECE2}" type="presParOf" srcId="{B878DB1C-389B-411C-A57A-F4A8A514F7F8}" destId="{04631F27-64C6-4B21-B5DE-728DBC8D1F13}" srcOrd="9" destOrd="0" presId="urn:microsoft.com/office/officeart/2005/8/layout/list1"/>
    <dgm:cxn modelId="{477B01C4-942F-4D8A-B5D8-13192630C55B}" type="presParOf" srcId="{B878DB1C-389B-411C-A57A-F4A8A514F7F8}" destId="{F100B479-2965-451F-9626-BE08A9B0281D}" srcOrd="10" destOrd="0" presId="urn:microsoft.com/office/officeart/2005/8/layout/list1"/>
    <dgm:cxn modelId="{807E9777-3684-4DED-A600-19204F999E97}" type="presParOf" srcId="{B878DB1C-389B-411C-A57A-F4A8A514F7F8}" destId="{AF1CF370-A25D-487E-BF54-B3585F18652B}" srcOrd="11" destOrd="0" presId="urn:microsoft.com/office/officeart/2005/8/layout/list1"/>
    <dgm:cxn modelId="{B2CC1F78-C0D0-46C2-A7C7-4EB26BED4264}" type="presParOf" srcId="{B878DB1C-389B-411C-A57A-F4A8A514F7F8}" destId="{BB90D27A-BA16-4256-960B-F820E5F8BEE0}" srcOrd="12" destOrd="0" presId="urn:microsoft.com/office/officeart/2005/8/layout/list1"/>
    <dgm:cxn modelId="{963517F9-E71D-4103-AF89-5929AB30A764}" type="presParOf" srcId="{BB90D27A-BA16-4256-960B-F820E5F8BEE0}" destId="{F1C8F6EC-F2C5-4317-9C68-3B201CA20B7F}" srcOrd="0" destOrd="0" presId="urn:microsoft.com/office/officeart/2005/8/layout/list1"/>
    <dgm:cxn modelId="{8C8B30B7-0D21-495D-A57E-2BCD78AB65EE}" type="presParOf" srcId="{BB90D27A-BA16-4256-960B-F820E5F8BEE0}" destId="{3AB1144B-D6F7-4AA0-929A-39A555A5D68F}" srcOrd="1" destOrd="0" presId="urn:microsoft.com/office/officeart/2005/8/layout/list1"/>
    <dgm:cxn modelId="{40E96FA3-5602-457F-80F1-99D6FD6C8685}" type="presParOf" srcId="{B878DB1C-389B-411C-A57A-F4A8A514F7F8}" destId="{D13707F3-8ED7-4A7A-B86D-7853420EF5E1}" srcOrd="13" destOrd="0" presId="urn:microsoft.com/office/officeart/2005/8/layout/list1"/>
    <dgm:cxn modelId="{30B5523B-D455-4D19-A200-8D38758A5435}" type="presParOf" srcId="{B878DB1C-389B-411C-A57A-F4A8A514F7F8}" destId="{DE752B11-D187-460E-8CD9-38327F51ED09}" srcOrd="14" destOrd="0" presId="urn:microsoft.com/office/officeart/2005/8/layout/list1"/>
    <dgm:cxn modelId="{DD08A05C-3E9F-49D0-8A84-0A4EE87A11C3}" type="presParOf" srcId="{B878DB1C-389B-411C-A57A-F4A8A514F7F8}" destId="{14F185A6-FA86-491C-A8F4-88D90C81AD26}" srcOrd="15" destOrd="0" presId="urn:microsoft.com/office/officeart/2005/8/layout/list1"/>
    <dgm:cxn modelId="{96676772-BBA9-43CE-ABC9-0C951D089519}" type="presParOf" srcId="{B878DB1C-389B-411C-A57A-F4A8A514F7F8}" destId="{A0D2C22C-4328-4C57-ADE2-3CD6070BB454}" srcOrd="16" destOrd="0" presId="urn:microsoft.com/office/officeart/2005/8/layout/list1"/>
    <dgm:cxn modelId="{AD88F2D9-FBA5-4157-B37A-1C36F11426C4}" type="presParOf" srcId="{A0D2C22C-4328-4C57-ADE2-3CD6070BB454}" destId="{3594AE84-E13A-4F28-8281-1DC14ABCE8B9}" srcOrd="0" destOrd="0" presId="urn:microsoft.com/office/officeart/2005/8/layout/list1"/>
    <dgm:cxn modelId="{F63BAD92-6214-40F4-873E-F70C35AE6FB1}" type="presParOf" srcId="{A0D2C22C-4328-4C57-ADE2-3CD6070BB454}" destId="{76D46BAC-6851-40DC-8113-15DB1CFC62D7}" srcOrd="1" destOrd="0" presId="urn:microsoft.com/office/officeart/2005/8/layout/list1"/>
    <dgm:cxn modelId="{D8ABE5BE-2CF4-46A4-82E3-63BE27996D89}" type="presParOf" srcId="{B878DB1C-389B-411C-A57A-F4A8A514F7F8}" destId="{38668399-5B7A-45FC-9000-F70BF07F7710}" srcOrd="17" destOrd="0" presId="urn:microsoft.com/office/officeart/2005/8/layout/list1"/>
    <dgm:cxn modelId="{BB0FBEFF-9787-451D-AFBA-BA890C431957}" type="presParOf" srcId="{B878DB1C-389B-411C-A57A-F4A8A514F7F8}" destId="{7BF449E5-462F-4CD8-8879-035F0DC05609}" srcOrd="18" destOrd="0" presId="urn:microsoft.com/office/officeart/2005/8/layout/list1"/>
    <dgm:cxn modelId="{F890CA76-B99D-420D-AC48-C60E2F6F619F}" type="presParOf" srcId="{B878DB1C-389B-411C-A57A-F4A8A514F7F8}" destId="{30C1A728-08F3-4B6F-B1FF-890063B9D7F1}" srcOrd="19" destOrd="0" presId="urn:microsoft.com/office/officeart/2005/8/layout/list1"/>
    <dgm:cxn modelId="{27DD99B9-7FCF-4E63-B034-961AD7676D91}" type="presParOf" srcId="{B878DB1C-389B-411C-A57A-F4A8A514F7F8}" destId="{78A74C86-6668-4FB3-9C27-B943F9581D74}" srcOrd="20" destOrd="0" presId="urn:microsoft.com/office/officeart/2005/8/layout/list1"/>
    <dgm:cxn modelId="{7CFD4B27-0BD7-48AD-A25A-7A1B011715FE}" type="presParOf" srcId="{78A74C86-6668-4FB3-9C27-B943F9581D74}" destId="{B6BA8413-9901-457E-9B89-2E25927853B7}" srcOrd="0" destOrd="0" presId="urn:microsoft.com/office/officeart/2005/8/layout/list1"/>
    <dgm:cxn modelId="{7BD3C4F2-58EA-4BB7-9431-B4B914985B53}" type="presParOf" srcId="{78A74C86-6668-4FB3-9C27-B943F9581D74}" destId="{A8F51E11-2E32-4479-852A-8CE1DFC13066}" srcOrd="1" destOrd="0" presId="urn:microsoft.com/office/officeart/2005/8/layout/list1"/>
    <dgm:cxn modelId="{37AD55C3-F06C-4D26-92FF-E8497E6CB7E8}" type="presParOf" srcId="{B878DB1C-389B-411C-A57A-F4A8A514F7F8}" destId="{FD1BE918-0DB4-46CC-9C9F-6A17E4985883}" srcOrd="21" destOrd="0" presId="urn:microsoft.com/office/officeart/2005/8/layout/list1"/>
    <dgm:cxn modelId="{A781577C-7593-4A6E-B63D-05226C99B148}" type="presParOf" srcId="{B878DB1C-389B-411C-A57A-F4A8A514F7F8}" destId="{B8EBC7D0-F92D-441C-8A53-4096341FC1A3}" srcOrd="22" destOrd="0" presId="urn:microsoft.com/office/officeart/2005/8/layout/list1"/>
    <dgm:cxn modelId="{A430F3AA-0690-4415-98F4-E09562E7BC26}" type="presParOf" srcId="{B878DB1C-389B-411C-A57A-F4A8A514F7F8}" destId="{3E3487BC-E6FE-4224-84C0-3BC6F2D2688C}" srcOrd="23" destOrd="0" presId="urn:microsoft.com/office/officeart/2005/8/layout/list1"/>
    <dgm:cxn modelId="{94844314-0753-43BB-A860-CDE3FFD4A6E2}" type="presParOf" srcId="{B878DB1C-389B-411C-A57A-F4A8A514F7F8}" destId="{830288DE-AF55-4022-954D-75B0D0EEDDB8}" srcOrd="24" destOrd="0" presId="urn:microsoft.com/office/officeart/2005/8/layout/list1"/>
    <dgm:cxn modelId="{68654A40-6A18-4C4F-9019-836592424B27}" type="presParOf" srcId="{830288DE-AF55-4022-954D-75B0D0EEDDB8}" destId="{82ED4241-0F94-4243-96B2-721FF7590DFE}" srcOrd="0" destOrd="0" presId="urn:microsoft.com/office/officeart/2005/8/layout/list1"/>
    <dgm:cxn modelId="{077A4B1E-F810-45A9-9BCF-270F5F25F70E}" type="presParOf" srcId="{830288DE-AF55-4022-954D-75B0D0EEDDB8}" destId="{7603ABA2-B5B9-4F1D-A6B2-70B2F057D85A}" srcOrd="1" destOrd="0" presId="urn:microsoft.com/office/officeart/2005/8/layout/list1"/>
    <dgm:cxn modelId="{5C42CA3B-E6CB-45AD-A652-EB887E734DFF}" type="presParOf" srcId="{B878DB1C-389B-411C-A57A-F4A8A514F7F8}" destId="{97AC964F-10FA-4D86-8F4A-32A61A469568}" srcOrd="25" destOrd="0" presId="urn:microsoft.com/office/officeart/2005/8/layout/list1"/>
    <dgm:cxn modelId="{158034FF-1F75-4658-AECC-6E62181933C6}" type="presParOf" srcId="{B878DB1C-389B-411C-A57A-F4A8A514F7F8}" destId="{1D3CA10C-13E2-42C9-BDF3-B0601D5C94B7}" srcOrd="26" destOrd="0" presId="urn:microsoft.com/office/officeart/2005/8/layout/list1"/>
    <dgm:cxn modelId="{4DD9FF28-C90C-4E27-89F2-06DFDD130E77}" type="presParOf" srcId="{B878DB1C-389B-411C-A57A-F4A8A514F7F8}" destId="{25BB5921-C08C-46A4-B0EA-82B51133EEF6}" srcOrd="27" destOrd="0" presId="urn:microsoft.com/office/officeart/2005/8/layout/list1"/>
    <dgm:cxn modelId="{CE58ED91-21DA-46F5-8524-49B4D3B103D4}" type="presParOf" srcId="{B878DB1C-389B-411C-A57A-F4A8A514F7F8}" destId="{ED0E0EFB-CDCD-44B8-86AB-9D138F6D60F4}" srcOrd="28" destOrd="0" presId="urn:microsoft.com/office/officeart/2005/8/layout/list1"/>
    <dgm:cxn modelId="{1149581A-1CB6-4E9E-B560-E7C809400B28}" type="presParOf" srcId="{ED0E0EFB-CDCD-44B8-86AB-9D138F6D60F4}" destId="{FAEF3D7B-1C4D-4DFE-B004-CF203AD8B364}" srcOrd="0" destOrd="0" presId="urn:microsoft.com/office/officeart/2005/8/layout/list1"/>
    <dgm:cxn modelId="{5D494849-20E7-4526-B491-8AA02C52A395}" type="presParOf" srcId="{ED0E0EFB-CDCD-44B8-86AB-9D138F6D60F4}" destId="{C5645E07-C974-4526-B15F-45E1C832D866}" srcOrd="1" destOrd="0" presId="urn:microsoft.com/office/officeart/2005/8/layout/list1"/>
    <dgm:cxn modelId="{3C6D7918-ADF6-4985-82DC-350E30035FF2}" type="presParOf" srcId="{B878DB1C-389B-411C-A57A-F4A8A514F7F8}" destId="{BE67455E-B36A-40B7-86F8-5B02FC8C8024}" srcOrd="29" destOrd="0" presId="urn:microsoft.com/office/officeart/2005/8/layout/list1"/>
    <dgm:cxn modelId="{841D9768-8CAD-497D-8646-AD7B23BDB376}" type="presParOf" srcId="{B878DB1C-389B-411C-A57A-F4A8A514F7F8}" destId="{BAFD2F8B-6DBC-4FE4-B296-BC40DEC9A478}" srcOrd="30" destOrd="0" presId="urn:microsoft.com/office/officeart/2005/8/layout/list1"/>
    <dgm:cxn modelId="{B3FF7B2B-7D93-42B5-8BAD-5CD66E7EEB72}" type="presParOf" srcId="{B878DB1C-389B-411C-A57A-F4A8A514F7F8}" destId="{87C9D687-6899-4EBA-B6B5-59752BA2E9EB}" srcOrd="31" destOrd="0" presId="urn:microsoft.com/office/officeart/2005/8/layout/list1"/>
    <dgm:cxn modelId="{F09CDCD4-D6BC-4B53-AA1A-05128426ECE7}" type="presParOf" srcId="{B878DB1C-389B-411C-A57A-F4A8A514F7F8}" destId="{AF8CF12F-9E17-4064-9916-5AA6AB9D702D}" srcOrd="32" destOrd="0" presId="urn:microsoft.com/office/officeart/2005/8/layout/list1"/>
    <dgm:cxn modelId="{AC4E484C-B4CA-44F4-935A-7B94A455A8C3}" type="presParOf" srcId="{AF8CF12F-9E17-4064-9916-5AA6AB9D702D}" destId="{9B4A8C72-5B15-41B0-B9BD-12F90D33A17C}" srcOrd="0" destOrd="0" presId="urn:microsoft.com/office/officeart/2005/8/layout/list1"/>
    <dgm:cxn modelId="{DCC23D30-5E19-496F-90D2-A8665ECD54BB}" type="presParOf" srcId="{AF8CF12F-9E17-4064-9916-5AA6AB9D702D}" destId="{70624EE6-11F8-4806-9D3E-AB86804A050A}" srcOrd="1" destOrd="0" presId="urn:microsoft.com/office/officeart/2005/8/layout/list1"/>
    <dgm:cxn modelId="{8E5C1877-AC47-4395-9AC7-4C11C9263029}" type="presParOf" srcId="{B878DB1C-389B-411C-A57A-F4A8A514F7F8}" destId="{1A07A560-96AE-40B3-BF00-019982D2EF4C}" srcOrd="33" destOrd="0" presId="urn:microsoft.com/office/officeart/2005/8/layout/list1"/>
    <dgm:cxn modelId="{417D7310-7F09-4032-96A9-1E23AEF6693F}" type="presParOf" srcId="{B878DB1C-389B-411C-A57A-F4A8A514F7F8}" destId="{1EE47E13-02DD-40A2-9F30-5285D67A5AE2}" srcOrd="3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9A501C-EC52-451B-9EE0-C7633FC9D4F7}"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MY"/>
        </a:p>
      </dgm:t>
    </dgm:pt>
    <dgm:pt modelId="{2655497F-99DE-419C-9E59-FEE8B68E8CB6}">
      <dgm:prSet phldrT="[Text]" custT="1"/>
      <dgm:spPr/>
      <dgm:t>
        <a:bodyPr/>
        <a:lstStyle/>
        <a:p>
          <a:r>
            <a:rPr lang="en-MY" sz="1400" b="1" dirty="0" smtClean="0"/>
            <a:t>CONSCIOUS INTENTIONAL COMMUNICATION</a:t>
          </a:r>
          <a:endParaRPr lang="en-MY" sz="1400" b="1" dirty="0"/>
        </a:p>
      </dgm:t>
    </dgm:pt>
    <dgm:pt modelId="{4232267E-D21C-40BA-A73D-5845910DF601}" type="parTrans" cxnId="{61B2420B-9FD4-4E36-855E-04A8C4A9633C}">
      <dgm:prSet/>
      <dgm:spPr/>
      <dgm:t>
        <a:bodyPr/>
        <a:lstStyle/>
        <a:p>
          <a:endParaRPr lang="en-MY" sz="1400" b="1"/>
        </a:p>
      </dgm:t>
    </dgm:pt>
    <dgm:pt modelId="{AE7D02C5-3F46-45EE-81B4-E38C7BC3CBF2}" type="sibTrans" cxnId="{61B2420B-9FD4-4E36-855E-04A8C4A9633C}">
      <dgm:prSet/>
      <dgm:spPr/>
      <dgm:t>
        <a:bodyPr/>
        <a:lstStyle/>
        <a:p>
          <a:endParaRPr lang="en-MY" sz="1400" b="1"/>
        </a:p>
      </dgm:t>
    </dgm:pt>
    <dgm:pt modelId="{6A5ED267-F0DD-45F5-A87B-794538E8615B}">
      <dgm:prSet phldrT="[Text]" custT="1"/>
      <dgm:spPr/>
      <dgm:t>
        <a:bodyPr/>
        <a:lstStyle/>
        <a:p>
          <a:r>
            <a:rPr lang="en-MY" sz="1400" b="1" dirty="0" smtClean="0"/>
            <a:t>MANAGING DIFFICULT CONVERSATIONS</a:t>
          </a:r>
          <a:endParaRPr lang="en-MY" sz="1400" b="1" dirty="0"/>
        </a:p>
      </dgm:t>
    </dgm:pt>
    <dgm:pt modelId="{4D6646C4-1E54-450F-B83C-279364C3F69A}" type="parTrans" cxnId="{1A1CD413-4BC7-45A7-84C7-EFF4E605B8C1}">
      <dgm:prSet/>
      <dgm:spPr/>
      <dgm:t>
        <a:bodyPr/>
        <a:lstStyle/>
        <a:p>
          <a:endParaRPr lang="en-MY" sz="1400" b="1"/>
        </a:p>
      </dgm:t>
    </dgm:pt>
    <dgm:pt modelId="{90936071-E485-48B1-9865-5F7A626747E1}" type="sibTrans" cxnId="{1A1CD413-4BC7-45A7-84C7-EFF4E605B8C1}">
      <dgm:prSet/>
      <dgm:spPr/>
      <dgm:t>
        <a:bodyPr/>
        <a:lstStyle/>
        <a:p>
          <a:endParaRPr lang="en-MY" sz="1400" b="1"/>
        </a:p>
      </dgm:t>
    </dgm:pt>
    <dgm:pt modelId="{45C84CFB-C2EA-4CE7-9A25-21FC6F021F6D}">
      <dgm:prSet custT="1"/>
      <dgm:spPr/>
      <dgm:t>
        <a:bodyPr/>
        <a:lstStyle/>
        <a:p>
          <a:r>
            <a:rPr lang="en-MY" sz="1400" b="1" dirty="0" smtClean="0"/>
            <a:t>THE 4 LIFE POSITIONS AND HOW THEY IMPACT RELATIONSHIP &amp; COMMUNICATION</a:t>
          </a:r>
          <a:endParaRPr lang="en-MY" sz="1400" b="1" dirty="0"/>
        </a:p>
      </dgm:t>
    </dgm:pt>
    <dgm:pt modelId="{9B67CA74-2621-46A3-AAF8-306A446A40D6}" type="parTrans" cxnId="{16DF57F5-1320-4263-A9D8-480B8D888751}">
      <dgm:prSet/>
      <dgm:spPr/>
      <dgm:t>
        <a:bodyPr/>
        <a:lstStyle/>
        <a:p>
          <a:endParaRPr lang="en-MY" sz="1400" b="1"/>
        </a:p>
      </dgm:t>
    </dgm:pt>
    <dgm:pt modelId="{2AE6F815-E480-48EB-BD6A-7A02FCBE7827}" type="sibTrans" cxnId="{16DF57F5-1320-4263-A9D8-480B8D888751}">
      <dgm:prSet/>
      <dgm:spPr/>
      <dgm:t>
        <a:bodyPr/>
        <a:lstStyle/>
        <a:p>
          <a:endParaRPr lang="en-MY" sz="1400" b="1"/>
        </a:p>
      </dgm:t>
    </dgm:pt>
    <dgm:pt modelId="{7C1F7428-4716-4ACB-BAD4-5DA98FC32B01}">
      <dgm:prSet custT="1"/>
      <dgm:spPr/>
      <dgm:t>
        <a:bodyPr/>
        <a:lstStyle/>
        <a:p>
          <a:r>
            <a:rPr lang="en-MY" sz="1400" b="1" dirty="0" smtClean="0"/>
            <a:t>UNDERSTANDING YOUR STYLE OF COMMUNICATION</a:t>
          </a:r>
          <a:endParaRPr lang="en-MY" sz="1400" b="1" dirty="0"/>
        </a:p>
      </dgm:t>
    </dgm:pt>
    <dgm:pt modelId="{BDB0A414-2493-496F-9453-65969022F8BB}" type="parTrans" cxnId="{25B61B1E-188E-4144-ADDE-2DB5F6F48A21}">
      <dgm:prSet/>
      <dgm:spPr/>
      <dgm:t>
        <a:bodyPr/>
        <a:lstStyle/>
        <a:p>
          <a:endParaRPr lang="en-MY" sz="1400" b="1"/>
        </a:p>
      </dgm:t>
    </dgm:pt>
    <dgm:pt modelId="{641F1610-86F4-4518-9061-50206E994A16}" type="sibTrans" cxnId="{25B61B1E-188E-4144-ADDE-2DB5F6F48A21}">
      <dgm:prSet/>
      <dgm:spPr/>
      <dgm:t>
        <a:bodyPr/>
        <a:lstStyle/>
        <a:p>
          <a:endParaRPr lang="en-MY" sz="1400" b="1"/>
        </a:p>
      </dgm:t>
    </dgm:pt>
    <dgm:pt modelId="{9823AFB5-BA79-460B-BD42-34BBB9FEAB97}">
      <dgm:prSet custT="1"/>
      <dgm:spPr/>
      <dgm:t>
        <a:bodyPr/>
        <a:lstStyle/>
        <a:p>
          <a:r>
            <a:rPr lang="en-MY" sz="1400" b="1" dirty="0" smtClean="0"/>
            <a:t>THE STRATEGIC IMPORTANCE OF BUILDING YOUR NETWORK</a:t>
          </a:r>
          <a:endParaRPr lang="en-MY" sz="1400" b="1" dirty="0"/>
        </a:p>
      </dgm:t>
    </dgm:pt>
    <dgm:pt modelId="{D38780FA-1467-4A3F-9069-6E45DA39D712}" type="parTrans" cxnId="{56397B28-5205-40BB-8A57-24655D8EB930}">
      <dgm:prSet/>
      <dgm:spPr/>
      <dgm:t>
        <a:bodyPr/>
        <a:lstStyle/>
        <a:p>
          <a:endParaRPr lang="en-MY" sz="1400" b="1"/>
        </a:p>
      </dgm:t>
    </dgm:pt>
    <dgm:pt modelId="{207DA8E3-5899-4A4E-AC60-E78DC7E240B0}" type="sibTrans" cxnId="{56397B28-5205-40BB-8A57-24655D8EB930}">
      <dgm:prSet/>
      <dgm:spPr/>
      <dgm:t>
        <a:bodyPr/>
        <a:lstStyle/>
        <a:p>
          <a:endParaRPr lang="en-MY" sz="1400" b="1"/>
        </a:p>
      </dgm:t>
    </dgm:pt>
    <dgm:pt modelId="{32ED2492-AD91-4765-ACF1-C10CCA97392C}">
      <dgm:prSet custT="1"/>
      <dgm:spPr/>
      <dgm:t>
        <a:bodyPr/>
        <a:lstStyle/>
        <a:p>
          <a:r>
            <a:rPr lang="en-MY" sz="1400" b="1" dirty="0" smtClean="0"/>
            <a:t>THE 6 HUMAN NEEDS</a:t>
          </a:r>
          <a:endParaRPr lang="en-MY" sz="1400" b="1" dirty="0"/>
        </a:p>
      </dgm:t>
    </dgm:pt>
    <dgm:pt modelId="{21421CD3-E917-4E03-8367-6921192D5CCC}" type="parTrans" cxnId="{C26B6E98-5F60-41C3-8FE0-F70B56EF4D8A}">
      <dgm:prSet/>
      <dgm:spPr/>
      <dgm:t>
        <a:bodyPr/>
        <a:lstStyle/>
        <a:p>
          <a:endParaRPr lang="en-MY" sz="1400" b="1"/>
        </a:p>
      </dgm:t>
    </dgm:pt>
    <dgm:pt modelId="{9A99AC8A-4188-43C0-855E-3CD1130C2D2C}" type="sibTrans" cxnId="{C26B6E98-5F60-41C3-8FE0-F70B56EF4D8A}">
      <dgm:prSet/>
      <dgm:spPr/>
      <dgm:t>
        <a:bodyPr/>
        <a:lstStyle/>
        <a:p>
          <a:endParaRPr lang="en-MY" sz="1400" b="1"/>
        </a:p>
      </dgm:t>
    </dgm:pt>
    <dgm:pt modelId="{FBF5C0DA-02AA-4B03-BE97-2607BA5618C0}">
      <dgm:prSet custT="1"/>
      <dgm:spPr/>
      <dgm:t>
        <a:bodyPr/>
        <a:lstStyle/>
        <a:p>
          <a:r>
            <a:rPr lang="en-MY" sz="1400" b="1" dirty="0" smtClean="0"/>
            <a:t>THE ART OF BUILDING BANKABLE RELATIONSHIPS</a:t>
          </a:r>
          <a:endParaRPr lang="en-MY" sz="1400" b="1" dirty="0"/>
        </a:p>
      </dgm:t>
    </dgm:pt>
    <dgm:pt modelId="{98B15D27-99F2-48C1-9EC4-B48C25DF48F1}" type="parTrans" cxnId="{FA98F989-CAF3-4E33-9537-AD24267BDCF2}">
      <dgm:prSet/>
      <dgm:spPr/>
      <dgm:t>
        <a:bodyPr/>
        <a:lstStyle/>
        <a:p>
          <a:endParaRPr lang="en-MY" sz="1400" b="1"/>
        </a:p>
      </dgm:t>
    </dgm:pt>
    <dgm:pt modelId="{41E0D0E3-86F9-4190-B2DD-FD460FD28E33}" type="sibTrans" cxnId="{FA98F989-CAF3-4E33-9537-AD24267BDCF2}">
      <dgm:prSet/>
      <dgm:spPr/>
      <dgm:t>
        <a:bodyPr/>
        <a:lstStyle/>
        <a:p>
          <a:endParaRPr lang="en-MY" sz="1400" b="1"/>
        </a:p>
      </dgm:t>
    </dgm:pt>
    <dgm:pt modelId="{4BE8B3AB-6C13-4C41-8AC9-AF2074AD64EC}">
      <dgm:prSet custT="1"/>
      <dgm:spPr/>
      <dgm:t>
        <a:bodyPr/>
        <a:lstStyle/>
        <a:p>
          <a:r>
            <a:rPr lang="en-MY" sz="1400" b="1" dirty="0" smtClean="0"/>
            <a:t>SPREADING YOUR WINGS – EXPANDING YOUR NETWORK </a:t>
          </a:r>
          <a:endParaRPr lang="en-MY" sz="1400" b="1" dirty="0"/>
        </a:p>
      </dgm:t>
    </dgm:pt>
    <dgm:pt modelId="{CACEDDFF-F4E3-4AD7-B449-90A45CB07CFE}" type="parTrans" cxnId="{930E02DE-D302-46FE-B4EE-36EF5CBBFAC7}">
      <dgm:prSet/>
      <dgm:spPr/>
      <dgm:t>
        <a:bodyPr/>
        <a:lstStyle/>
        <a:p>
          <a:endParaRPr lang="en-MY" sz="1400" b="1"/>
        </a:p>
      </dgm:t>
    </dgm:pt>
    <dgm:pt modelId="{FCC01404-4A61-4716-BBB3-D2CDA32FF0B6}" type="sibTrans" cxnId="{930E02DE-D302-46FE-B4EE-36EF5CBBFAC7}">
      <dgm:prSet/>
      <dgm:spPr/>
      <dgm:t>
        <a:bodyPr/>
        <a:lstStyle/>
        <a:p>
          <a:endParaRPr lang="en-MY" sz="1400" b="1"/>
        </a:p>
      </dgm:t>
    </dgm:pt>
    <dgm:pt modelId="{A8AD5D7E-92C2-4FE2-89C7-7513F130F126}">
      <dgm:prSet custT="1"/>
      <dgm:spPr/>
      <dgm:t>
        <a:bodyPr/>
        <a:lstStyle/>
        <a:p>
          <a:r>
            <a:rPr lang="en-MY" sz="1400" b="1" dirty="0" smtClean="0"/>
            <a:t>PERSONAL ACTION PLAN</a:t>
          </a:r>
          <a:endParaRPr lang="en-MY" sz="1400" b="1" dirty="0"/>
        </a:p>
      </dgm:t>
    </dgm:pt>
    <dgm:pt modelId="{24AE89F0-5FD9-4B29-BDEE-EBCF0956F664}" type="parTrans" cxnId="{8406B78C-60AF-4AB4-8B25-3F113FEEFFC0}">
      <dgm:prSet/>
      <dgm:spPr/>
      <dgm:t>
        <a:bodyPr/>
        <a:lstStyle/>
        <a:p>
          <a:endParaRPr lang="en-MY" sz="1400" b="1"/>
        </a:p>
      </dgm:t>
    </dgm:pt>
    <dgm:pt modelId="{B5E7DEEA-3488-4169-879E-563D85F95439}" type="sibTrans" cxnId="{8406B78C-60AF-4AB4-8B25-3F113FEEFFC0}">
      <dgm:prSet/>
      <dgm:spPr/>
      <dgm:t>
        <a:bodyPr/>
        <a:lstStyle/>
        <a:p>
          <a:endParaRPr lang="en-MY" sz="1400" b="1"/>
        </a:p>
      </dgm:t>
    </dgm:pt>
    <dgm:pt modelId="{B878DB1C-389B-411C-A57A-F4A8A514F7F8}" type="pres">
      <dgm:prSet presAssocID="{329A501C-EC52-451B-9EE0-C7633FC9D4F7}" presName="linear" presStyleCnt="0">
        <dgm:presLayoutVars>
          <dgm:dir/>
          <dgm:animLvl val="lvl"/>
          <dgm:resizeHandles val="exact"/>
        </dgm:presLayoutVars>
      </dgm:prSet>
      <dgm:spPr/>
      <dgm:t>
        <a:bodyPr/>
        <a:lstStyle/>
        <a:p>
          <a:endParaRPr lang="en-MY"/>
        </a:p>
      </dgm:t>
    </dgm:pt>
    <dgm:pt modelId="{C1CAE06E-D17D-48AF-BF7F-94253961413E}" type="pres">
      <dgm:prSet presAssocID="{9823AFB5-BA79-460B-BD42-34BBB9FEAB97}" presName="parentLin" presStyleCnt="0"/>
      <dgm:spPr/>
      <dgm:t>
        <a:bodyPr/>
        <a:lstStyle/>
        <a:p>
          <a:endParaRPr lang="en-MY"/>
        </a:p>
      </dgm:t>
    </dgm:pt>
    <dgm:pt modelId="{77807E15-1CA7-4BE9-BAAF-EC2E23FA023A}" type="pres">
      <dgm:prSet presAssocID="{9823AFB5-BA79-460B-BD42-34BBB9FEAB97}" presName="parentLeftMargin" presStyleLbl="node1" presStyleIdx="0" presStyleCnt="9"/>
      <dgm:spPr/>
      <dgm:t>
        <a:bodyPr/>
        <a:lstStyle/>
        <a:p>
          <a:endParaRPr lang="en-MY"/>
        </a:p>
      </dgm:t>
    </dgm:pt>
    <dgm:pt modelId="{613B3282-D83F-4E63-89AC-21557E82C19B}" type="pres">
      <dgm:prSet presAssocID="{9823AFB5-BA79-460B-BD42-34BBB9FEAB97}" presName="parentText" presStyleLbl="node1" presStyleIdx="0" presStyleCnt="9" custScaleX="132171">
        <dgm:presLayoutVars>
          <dgm:chMax val="0"/>
          <dgm:bulletEnabled val="1"/>
        </dgm:presLayoutVars>
      </dgm:prSet>
      <dgm:spPr/>
      <dgm:t>
        <a:bodyPr/>
        <a:lstStyle/>
        <a:p>
          <a:endParaRPr lang="en-MY"/>
        </a:p>
      </dgm:t>
    </dgm:pt>
    <dgm:pt modelId="{391F2BC6-AEA7-4EFB-89F5-5FC8035BAF06}" type="pres">
      <dgm:prSet presAssocID="{9823AFB5-BA79-460B-BD42-34BBB9FEAB97}" presName="negativeSpace" presStyleCnt="0"/>
      <dgm:spPr/>
      <dgm:t>
        <a:bodyPr/>
        <a:lstStyle/>
        <a:p>
          <a:endParaRPr lang="en-MY"/>
        </a:p>
      </dgm:t>
    </dgm:pt>
    <dgm:pt modelId="{E5ECAFF3-5F03-4180-9D3F-C0E3EB0726FC}" type="pres">
      <dgm:prSet presAssocID="{9823AFB5-BA79-460B-BD42-34BBB9FEAB97}" presName="childText" presStyleLbl="conFgAcc1" presStyleIdx="0" presStyleCnt="9">
        <dgm:presLayoutVars>
          <dgm:bulletEnabled val="1"/>
        </dgm:presLayoutVars>
      </dgm:prSet>
      <dgm:spPr/>
      <dgm:t>
        <a:bodyPr/>
        <a:lstStyle/>
        <a:p>
          <a:endParaRPr lang="en-MY"/>
        </a:p>
      </dgm:t>
    </dgm:pt>
    <dgm:pt modelId="{F80F50E2-2EBE-4D30-BC00-A440834645D3}" type="pres">
      <dgm:prSet presAssocID="{207DA8E3-5899-4A4E-AC60-E78DC7E240B0}" presName="spaceBetweenRectangles" presStyleCnt="0"/>
      <dgm:spPr/>
      <dgm:t>
        <a:bodyPr/>
        <a:lstStyle/>
        <a:p>
          <a:endParaRPr lang="en-MY"/>
        </a:p>
      </dgm:t>
    </dgm:pt>
    <dgm:pt modelId="{82C65C27-5F59-41FE-B2F2-2E6901D34C82}" type="pres">
      <dgm:prSet presAssocID="{4BE8B3AB-6C13-4C41-8AC9-AF2074AD64EC}" presName="parentLin" presStyleCnt="0"/>
      <dgm:spPr/>
      <dgm:t>
        <a:bodyPr/>
        <a:lstStyle/>
        <a:p>
          <a:endParaRPr lang="en-MY"/>
        </a:p>
      </dgm:t>
    </dgm:pt>
    <dgm:pt modelId="{6D4D77D1-589B-47FE-A3B7-A8E54C5E8F54}" type="pres">
      <dgm:prSet presAssocID="{4BE8B3AB-6C13-4C41-8AC9-AF2074AD64EC}" presName="parentLeftMargin" presStyleLbl="node1" presStyleIdx="0" presStyleCnt="9"/>
      <dgm:spPr/>
      <dgm:t>
        <a:bodyPr/>
        <a:lstStyle/>
        <a:p>
          <a:endParaRPr lang="en-MY"/>
        </a:p>
      </dgm:t>
    </dgm:pt>
    <dgm:pt modelId="{746E6375-70C7-4086-AC92-56BEFDB730B6}" type="pres">
      <dgm:prSet presAssocID="{4BE8B3AB-6C13-4C41-8AC9-AF2074AD64EC}" presName="parentText" presStyleLbl="node1" presStyleIdx="1" presStyleCnt="9" custScaleX="132171">
        <dgm:presLayoutVars>
          <dgm:chMax val="0"/>
          <dgm:bulletEnabled val="1"/>
        </dgm:presLayoutVars>
      </dgm:prSet>
      <dgm:spPr/>
      <dgm:t>
        <a:bodyPr/>
        <a:lstStyle/>
        <a:p>
          <a:endParaRPr lang="en-MY"/>
        </a:p>
      </dgm:t>
    </dgm:pt>
    <dgm:pt modelId="{AD8FAC36-5750-4A37-9557-5E64C2DE8A5C}" type="pres">
      <dgm:prSet presAssocID="{4BE8B3AB-6C13-4C41-8AC9-AF2074AD64EC}" presName="negativeSpace" presStyleCnt="0"/>
      <dgm:spPr/>
      <dgm:t>
        <a:bodyPr/>
        <a:lstStyle/>
        <a:p>
          <a:endParaRPr lang="en-MY"/>
        </a:p>
      </dgm:t>
    </dgm:pt>
    <dgm:pt modelId="{C8E06466-66BC-44BD-80F8-3D09B74DF702}" type="pres">
      <dgm:prSet presAssocID="{4BE8B3AB-6C13-4C41-8AC9-AF2074AD64EC}" presName="childText" presStyleLbl="conFgAcc1" presStyleIdx="1" presStyleCnt="9">
        <dgm:presLayoutVars>
          <dgm:bulletEnabled val="1"/>
        </dgm:presLayoutVars>
      </dgm:prSet>
      <dgm:spPr/>
      <dgm:t>
        <a:bodyPr/>
        <a:lstStyle/>
        <a:p>
          <a:endParaRPr lang="en-MY"/>
        </a:p>
      </dgm:t>
    </dgm:pt>
    <dgm:pt modelId="{E8BA8492-D191-4E22-8775-7B38EE0211E2}" type="pres">
      <dgm:prSet presAssocID="{FCC01404-4A61-4716-BBB3-D2CDA32FF0B6}" presName="spaceBetweenRectangles" presStyleCnt="0"/>
      <dgm:spPr/>
      <dgm:t>
        <a:bodyPr/>
        <a:lstStyle/>
        <a:p>
          <a:endParaRPr lang="en-MY"/>
        </a:p>
      </dgm:t>
    </dgm:pt>
    <dgm:pt modelId="{5EE6541F-C20B-48BA-999E-70554E3C0B0C}" type="pres">
      <dgm:prSet presAssocID="{FBF5C0DA-02AA-4B03-BE97-2607BA5618C0}" presName="parentLin" presStyleCnt="0"/>
      <dgm:spPr/>
      <dgm:t>
        <a:bodyPr/>
        <a:lstStyle/>
        <a:p>
          <a:endParaRPr lang="en-MY"/>
        </a:p>
      </dgm:t>
    </dgm:pt>
    <dgm:pt modelId="{28040E87-50E1-4C3C-B15E-1B353F1D8BDB}" type="pres">
      <dgm:prSet presAssocID="{FBF5C0DA-02AA-4B03-BE97-2607BA5618C0}" presName="parentLeftMargin" presStyleLbl="node1" presStyleIdx="1" presStyleCnt="9"/>
      <dgm:spPr/>
      <dgm:t>
        <a:bodyPr/>
        <a:lstStyle/>
        <a:p>
          <a:endParaRPr lang="en-MY"/>
        </a:p>
      </dgm:t>
    </dgm:pt>
    <dgm:pt modelId="{32A54B23-68D3-4BC4-9E0F-2187EFDBCD7F}" type="pres">
      <dgm:prSet presAssocID="{FBF5C0DA-02AA-4B03-BE97-2607BA5618C0}" presName="parentText" presStyleLbl="node1" presStyleIdx="2" presStyleCnt="9" custScaleX="132171">
        <dgm:presLayoutVars>
          <dgm:chMax val="0"/>
          <dgm:bulletEnabled val="1"/>
        </dgm:presLayoutVars>
      </dgm:prSet>
      <dgm:spPr/>
      <dgm:t>
        <a:bodyPr/>
        <a:lstStyle/>
        <a:p>
          <a:endParaRPr lang="en-MY"/>
        </a:p>
      </dgm:t>
    </dgm:pt>
    <dgm:pt modelId="{04631F27-64C6-4B21-B5DE-728DBC8D1F13}" type="pres">
      <dgm:prSet presAssocID="{FBF5C0DA-02AA-4B03-BE97-2607BA5618C0}" presName="negativeSpace" presStyleCnt="0"/>
      <dgm:spPr/>
      <dgm:t>
        <a:bodyPr/>
        <a:lstStyle/>
        <a:p>
          <a:endParaRPr lang="en-MY"/>
        </a:p>
      </dgm:t>
    </dgm:pt>
    <dgm:pt modelId="{F100B479-2965-451F-9626-BE08A9B0281D}" type="pres">
      <dgm:prSet presAssocID="{FBF5C0DA-02AA-4B03-BE97-2607BA5618C0}" presName="childText" presStyleLbl="conFgAcc1" presStyleIdx="2" presStyleCnt="9">
        <dgm:presLayoutVars>
          <dgm:bulletEnabled val="1"/>
        </dgm:presLayoutVars>
      </dgm:prSet>
      <dgm:spPr/>
      <dgm:t>
        <a:bodyPr/>
        <a:lstStyle/>
        <a:p>
          <a:endParaRPr lang="en-MY"/>
        </a:p>
      </dgm:t>
    </dgm:pt>
    <dgm:pt modelId="{AF1CF370-A25D-487E-BF54-B3585F18652B}" type="pres">
      <dgm:prSet presAssocID="{41E0D0E3-86F9-4190-B2DD-FD460FD28E33}" presName="spaceBetweenRectangles" presStyleCnt="0"/>
      <dgm:spPr/>
      <dgm:t>
        <a:bodyPr/>
        <a:lstStyle/>
        <a:p>
          <a:endParaRPr lang="en-MY"/>
        </a:p>
      </dgm:t>
    </dgm:pt>
    <dgm:pt modelId="{BB90D27A-BA16-4256-960B-F820E5F8BEE0}" type="pres">
      <dgm:prSet presAssocID="{32ED2492-AD91-4765-ACF1-C10CCA97392C}" presName="parentLin" presStyleCnt="0"/>
      <dgm:spPr/>
      <dgm:t>
        <a:bodyPr/>
        <a:lstStyle/>
        <a:p>
          <a:endParaRPr lang="en-MY"/>
        </a:p>
      </dgm:t>
    </dgm:pt>
    <dgm:pt modelId="{F1C8F6EC-F2C5-4317-9C68-3B201CA20B7F}" type="pres">
      <dgm:prSet presAssocID="{32ED2492-AD91-4765-ACF1-C10CCA97392C}" presName="parentLeftMargin" presStyleLbl="node1" presStyleIdx="2" presStyleCnt="9"/>
      <dgm:spPr/>
      <dgm:t>
        <a:bodyPr/>
        <a:lstStyle/>
        <a:p>
          <a:endParaRPr lang="en-MY"/>
        </a:p>
      </dgm:t>
    </dgm:pt>
    <dgm:pt modelId="{3AB1144B-D6F7-4AA0-929A-39A555A5D68F}" type="pres">
      <dgm:prSet presAssocID="{32ED2492-AD91-4765-ACF1-C10CCA97392C}" presName="parentText" presStyleLbl="node1" presStyleIdx="3" presStyleCnt="9" custScaleX="132171">
        <dgm:presLayoutVars>
          <dgm:chMax val="0"/>
          <dgm:bulletEnabled val="1"/>
        </dgm:presLayoutVars>
      </dgm:prSet>
      <dgm:spPr/>
      <dgm:t>
        <a:bodyPr/>
        <a:lstStyle/>
        <a:p>
          <a:endParaRPr lang="en-MY"/>
        </a:p>
      </dgm:t>
    </dgm:pt>
    <dgm:pt modelId="{D13707F3-8ED7-4A7A-B86D-7853420EF5E1}" type="pres">
      <dgm:prSet presAssocID="{32ED2492-AD91-4765-ACF1-C10CCA97392C}" presName="negativeSpace" presStyleCnt="0"/>
      <dgm:spPr/>
      <dgm:t>
        <a:bodyPr/>
        <a:lstStyle/>
        <a:p>
          <a:endParaRPr lang="en-MY"/>
        </a:p>
      </dgm:t>
    </dgm:pt>
    <dgm:pt modelId="{DE752B11-D187-460E-8CD9-38327F51ED09}" type="pres">
      <dgm:prSet presAssocID="{32ED2492-AD91-4765-ACF1-C10CCA97392C}" presName="childText" presStyleLbl="conFgAcc1" presStyleIdx="3" presStyleCnt="9">
        <dgm:presLayoutVars>
          <dgm:bulletEnabled val="1"/>
        </dgm:presLayoutVars>
      </dgm:prSet>
      <dgm:spPr/>
      <dgm:t>
        <a:bodyPr/>
        <a:lstStyle/>
        <a:p>
          <a:endParaRPr lang="en-MY"/>
        </a:p>
      </dgm:t>
    </dgm:pt>
    <dgm:pt modelId="{14F185A6-FA86-491C-A8F4-88D90C81AD26}" type="pres">
      <dgm:prSet presAssocID="{9A99AC8A-4188-43C0-855E-3CD1130C2D2C}" presName="spaceBetweenRectangles" presStyleCnt="0"/>
      <dgm:spPr/>
      <dgm:t>
        <a:bodyPr/>
        <a:lstStyle/>
        <a:p>
          <a:endParaRPr lang="en-MY"/>
        </a:p>
      </dgm:t>
    </dgm:pt>
    <dgm:pt modelId="{A0D2C22C-4328-4C57-ADE2-3CD6070BB454}" type="pres">
      <dgm:prSet presAssocID="{2655497F-99DE-419C-9E59-FEE8B68E8CB6}" presName="parentLin" presStyleCnt="0"/>
      <dgm:spPr/>
      <dgm:t>
        <a:bodyPr/>
        <a:lstStyle/>
        <a:p>
          <a:endParaRPr lang="en-MY"/>
        </a:p>
      </dgm:t>
    </dgm:pt>
    <dgm:pt modelId="{3594AE84-E13A-4F28-8281-1DC14ABCE8B9}" type="pres">
      <dgm:prSet presAssocID="{2655497F-99DE-419C-9E59-FEE8B68E8CB6}" presName="parentLeftMargin" presStyleLbl="node1" presStyleIdx="3" presStyleCnt="9"/>
      <dgm:spPr/>
      <dgm:t>
        <a:bodyPr/>
        <a:lstStyle/>
        <a:p>
          <a:endParaRPr lang="en-MY"/>
        </a:p>
      </dgm:t>
    </dgm:pt>
    <dgm:pt modelId="{76D46BAC-6851-40DC-8113-15DB1CFC62D7}" type="pres">
      <dgm:prSet presAssocID="{2655497F-99DE-419C-9E59-FEE8B68E8CB6}" presName="parentText" presStyleLbl="node1" presStyleIdx="4" presStyleCnt="9" custScaleX="132171">
        <dgm:presLayoutVars>
          <dgm:chMax val="0"/>
          <dgm:bulletEnabled val="1"/>
        </dgm:presLayoutVars>
      </dgm:prSet>
      <dgm:spPr/>
      <dgm:t>
        <a:bodyPr/>
        <a:lstStyle/>
        <a:p>
          <a:endParaRPr lang="en-MY"/>
        </a:p>
      </dgm:t>
    </dgm:pt>
    <dgm:pt modelId="{38668399-5B7A-45FC-9000-F70BF07F7710}" type="pres">
      <dgm:prSet presAssocID="{2655497F-99DE-419C-9E59-FEE8B68E8CB6}" presName="negativeSpace" presStyleCnt="0"/>
      <dgm:spPr/>
      <dgm:t>
        <a:bodyPr/>
        <a:lstStyle/>
        <a:p>
          <a:endParaRPr lang="en-MY"/>
        </a:p>
      </dgm:t>
    </dgm:pt>
    <dgm:pt modelId="{7BF449E5-462F-4CD8-8879-035F0DC05609}" type="pres">
      <dgm:prSet presAssocID="{2655497F-99DE-419C-9E59-FEE8B68E8CB6}" presName="childText" presStyleLbl="conFgAcc1" presStyleIdx="4" presStyleCnt="9">
        <dgm:presLayoutVars>
          <dgm:bulletEnabled val="1"/>
        </dgm:presLayoutVars>
      </dgm:prSet>
      <dgm:spPr/>
      <dgm:t>
        <a:bodyPr/>
        <a:lstStyle/>
        <a:p>
          <a:endParaRPr lang="en-MY"/>
        </a:p>
      </dgm:t>
    </dgm:pt>
    <dgm:pt modelId="{30C1A728-08F3-4B6F-B1FF-890063B9D7F1}" type="pres">
      <dgm:prSet presAssocID="{AE7D02C5-3F46-45EE-81B4-E38C7BC3CBF2}" presName="spaceBetweenRectangles" presStyleCnt="0"/>
      <dgm:spPr/>
      <dgm:t>
        <a:bodyPr/>
        <a:lstStyle/>
        <a:p>
          <a:endParaRPr lang="en-MY"/>
        </a:p>
      </dgm:t>
    </dgm:pt>
    <dgm:pt modelId="{78A74C86-6668-4FB3-9C27-B943F9581D74}" type="pres">
      <dgm:prSet presAssocID="{45C84CFB-C2EA-4CE7-9A25-21FC6F021F6D}" presName="parentLin" presStyleCnt="0"/>
      <dgm:spPr/>
      <dgm:t>
        <a:bodyPr/>
        <a:lstStyle/>
        <a:p>
          <a:endParaRPr lang="en-MY"/>
        </a:p>
      </dgm:t>
    </dgm:pt>
    <dgm:pt modelId="{B6BA8413-9901-457E-9B89-2E25927853B7}" type="pres">
      <dgm:prSet presAssocID="{45C84CFB-C2EA-4CE7-9A25-21FC6F021F6D}" presName="parentLeftMargin" presStyleLbl="node1" presStyleIdx="4" presStyleCnt="9"/>
      <dgm:spPr/>
      <dgm:t>
        <a:bodyPr/>
        <a:lstStyle/>
        <a:p>
          <a:endParaRPr lang="en-MY"/>
        </a:p>
      </dgm:t>
    </dgm:pt>
    <dgm:pt modelId="{A8F51E11-2E32-4479-852A-8CE1DFC13066}" type="pres">
      <dgm:prSet presAssocID="{45C84CFB-C2EA-4CE7-9A25-21FC6F021F6D}" presName="parentText" presStyleLbl="node1" presStyleIdx="5" presStyleCnt="9" custScaleX="132171">
        <dgm:presLayoutVars>
          <dgm:chMax val="0"/>
          <dgm:bulletEnabled val="1"/>
        </dgm:presLayoutVars>
      </dgm:prSet>
      <dgm:spPr/>
      <dgm:t>
        <a:bodyPr/>
        <a:lstStyle/>
        <a:p>
          <a:endParaRPr lang="en-MY"/>
        </a:p>
      </dgm:t>
    </dgm:pt>
    <dgm:pt modelId="{FD1BE918-0DB4-46CC-9C9F-6A17E4985883}" type="pres">
      <dgm:prSet presAssocID="{45C84CFB-C2EA-4CE7-9A25-21FC6F021F6D}" presName="negativeSpace" presStyleCnt="0"/>
      <dgm:spPr/>
      <dgm:t>
        <a:bodyPr/>
        <a:lstStyle/>
        <a:p>
          <a:endParaRPr lang="en-MY"/>
        </a:p>
      </dgm:t>
    </dgm:pt>
    <dgm:pt modelId="{B8EBC7D0-F92D-441C-8A53-4096341FC1A3}" type="pres">
      <dgm:prSet presAssocID="{45C84CFB-C2EA-4CE7-9A25-21FC6F021F6D}" presName="childText" presStyleLbl="conFgAcc1" presStyleIdx="5" presStyleCnt="9">
        <dgm:presLayoutVars>
          <dgm:bulletEnabled val="1"/>
        </dgm:presLayoutVars>
      </dgm:prSet>
      <dgm:spPr/>
      <dgm:t>
        <a:bodyPr/>
        <a:lstStyle/>
        <a:p>
          <a:endParaRPr lang="en-MY"/>
        </a:p>
      </dgm:t>
    </dgm:pt>
    <dgm:pt modelId="{3E3487BC-E6FE-4224-84C0-3BC6F2D2688C}" type="pres">
      <dgm:prSet presAssocID="{2AE6F815-E480-48EB-BD6A-7A02FCBE7827}" presName="spaceBetweenRectangles" presStyleCnt="0"/>
      <dgm:spPr/>
      <dgm:t>
        <a:bodyPr/>
        <a:lstStyle/>
        <a:p>
          <a:endParaRPr lang="en-MY"/>
        </a:p>
      </dgm:t>
    </dgm:pt>
    <dgm:pt modelId="{830288DE-AF55-4022-954D-75B0D0EEDDB8}" type="pres">
      <dgm:prSet presAssocID="{7C1F7428-4716-4ACB-BAD4-5DA98FC32B01}" presName="parentLin" presStyleCnt="0"/>
      <dgm:spPr/>
      <dgm:t>
        <a:bodyPr/>
        <a:lstStyle/>
        <a:p>
          <a:endParaRPr lang="en-MY"/>
        </a:p>
      </dgm:t>
    </dgm:pt>
    <dgm:pt modelId="{82ED4241-0F94-4243-96B2-721FF7590DFE}" type="pres">
      <dgm:prSet presAssocID="{7C1F7428-4716-4ACB-BAD4-5DA98FC32B01}" presName="parentLeftMargin" presStyleLbl="node1" presStyleIdx="5" presStyleCnt="9"/>
      <dgm:spPr/>
      <dgm:t>
        <a:bodyPr/>
        <a:lstStyle/>
        <a:p>
          <a:endParaRPr lang="en-MY"/>
        </a:p>
      </dgm:t>
    </dgm:pt>
    <dgm:pt modelId="{7603ABA2-B5B9-4F1D-A6B2-70B2F057D85A}" type="pres">
      <dgm:prSet presAssocID="{7C1F7428-4716-4ACB-BAD4-5DA98FC32B01}" presName="parentText" presStyleLbl="node1" presStyleIdx="6" presStyleCnt="9" custScaleX="132171" custLinFactNeighborX="-4762" custLinFactNeighborY="4910">
        <dgm:presLayoutVars>
          <dgm:chMax val="0"/>
          <dgm:bulletEnabled val="1"/>
        </dgm:presLayoutVars>
      </dgm:prSet>
      <dgm:spPr/>
      <dgm:t>
        <a:bodyPr/>
        <a:lstStyle/>
        <a:p>
          <a:endParaRPr lang="en-MY"/>
        </a:p>
      </dgm:t>
    </dgm:pt>
    <dgm:pt modelId="{97AC964F-10FA-4D86-8F4A-32A61A469568}" type="pres">
      <dgm:prSet presAssocID="{7C1F7428-4716-4ACB-BAD4-5DA98FC32B01}" presName="negativeSpace" presStyleCnt="0"/>
      <dgm:spPr/>
      <dgm:t>
        <a:bodyPr/>
        <a:lstStyle/>
        <a:p>
          <a:endParaRPr lang="en-MY"/>
        </a:p>
      </dgm:t>
    </dgm:pt>
    <dgm:pt modelId="{1D3CA10C-13E2-42C9-BDF3-B0601D5C94B7}" type="pres">
      <dgm:prSet presAssocID="{7C1F7428-4716-4ACB-BAD4-5DA98FC32B01}" presName="childText" presStyleLbl="conFgAcc1" presStyleIdx="6" presStyleCnt="9">
        <dgm:presLayoutVars>
          <dgm:bulletEnabled val="1"/>
        </dgm:presLayoutVars>
      </dgm:prSet>
      <dgm:spPr/>
      <dgm:t>
        <a:bodyPr/>
        <a:lstStyle/>
        <a:p>
          <a:endParaRPr lang="en-MY"/>
        </a:p>
      </dgm:t>
    </dgm:pt>
    <dgm:pt modelId="{25BB5921-C08C-46A4-B0EA-82B51133EEF6}" type="pres">
      <dgm:prSet presAssocID="{641F1610-86F4-4518-9061-50206E994A16}" presName="spaceBetweenRectangles" presStyleCnt="0"/>
      <dgm:spPr/>
      <dgm:t>
        <a:bodyPr/>
        <a:lstStyle/>
        <a:p>
          <a:endParaRPr lang="en-MY"/>
        </a:p>
      </dgm:t>
    </dgm:pt>
    <dgm:pt modelId="{ED0E0EFB-CDCD-44B8-86AB-9D138F6D60F4}" type="pres">
      <dgm:prSet presAssocID="{6A5ED267-F0DD-45F5-A87B-794538E8615B}" presName="parentLin" presStyleCnt="0"/>
      <dgm:spPr/>
      <dgm:t>
        <a:bodyPr/>
        <a:lstStyle/>
        <a:p>
          <a:endParaRPr lang="en-MY"/>
        </a:p>
      </dgm:t>
    </dgm:pt>
    <dgm:pt modelId="{FAEF3D7B-1C4D-4DFE-B004-CF203AD8B364}" type="pres">
      <dgm:prSet presAssocID="{6A5ED267-F0DD-45F5-A87B-794538E8615B}" presName="parentLeftMargin" presStyleLbl="node1" presStyleIdx="6" presStyleCnt="9"/>
      <dgm:spPr/>
      <dgm:t>
        <a:bodyPr/>
        <a:lstStyle/>
        <a:p>
          <a:endParaRPr lang="en-MY"/>
        </a:p>
      </dgm:t>
    </dgm:pt>
    <dgm:pt modelId="{C5645E07-C974-4526-B15F-45E1C832D866}" type="pres">
      <dgm:prSet presAssocID="{6A5ED267-F0DD-45F5-A87B-794538E8615B}" presName="parentText" presStyleLbl="node1" presStyleIdx="7" presStyleCnt="9" custScaleX="132171">
        <dgm:presLayoutVars>
          <dgm:chMax val="0"/>
          <dgm:bulletEnabled val="1"/>
        </dgm:presLayoutVars>
      </dgm:prSet>
      <dgm:spPr/>
      <dgm:t>
        <a:bodyPr/>
        <a:lstStyle/>
        <a:p>
          <a:endParaRPr lang="en-MY"/>
        </a:p>
      </dgm:t>
    </dgm:pt>
    <dgm:pt modelId="{BE67455E-B36A-40B7-86F8-5B02FC8C8024}" type="pres">
      <dgm:prSet presAssocID="{6A5ED267-F0DD-45F5-A87B-794538E8615B}" presName="negativeSpace" presStyleCnt="0"/>
      <dgm:spPr/>
      <dgm:t>
        <a:bodyPr/>
        <a:lstStyle/>
        <a:p>
          <a:endParaRPr lang="en-MY"/>
        </a:p>
      </dgm:t>
    </dgm:pt>
    <dgm:pt modelId="{BAFD2F8B-6DBC-4FE4-B296-BC40DEC9A478}" type="pres">
      <dgm:prSet presAssocID="{6A5ED267-F0DD-45F5-A87B-794538E8615B}" presName="childText" presStyleLbl="conFgAcc1" presStyleIdx="7" presStyleCnt="9">
        <dgm:presLayoutVars>
          <dgm:bulletEnabled val="1"/>
        </dgm:presLayoutVars>
      </dgm:prSet>
      <dgm:spPr/>
      <dgm:t>
        <a:bodyPr/>
        <a:lstStyle/>
        <a:p>
          <a:endParaRPr lang="en-MY"/>
        </a:p>
      </dgm:t>
    </dgm:pt>
    <dgm:pt modelId="{87C9D687-6899-4EBA-B6B5-59752BA2E9EB}" type="pres">
      <dgm:prSet presAssocID="{90936071-E485-48B1-9865-5F7A626747E1}" presName="spaceBetweenRectangles" presStyleCnt="0"/>
      <dgm:spPr/>
      <dgm:t>
        <a:bodyPr/>
        <a:lstStyle/>
        <a:p>
          <a:endParaRPr lang="en-MY"/>
        </a:p>
      </dgm:t>
    </dgm:pt>
    <dgm:pt modelId="{AF8CF12F-9E17-4064-9916-5AA6AB9D702D}" type="pres">
      <dgm:prSet presAssocID="{A8AD5D7E-92C2-4FE2-89C7-7513F130F126}" presName="parentLin" presStyleCnt="0"/>
      <dgm:spPr/>
      <dgm:t>
        <a:bodyPr/>
        <a:lstStyle/>
        <a:p>
          <a:endParaRPr lang="en-MY"/>
        </a:p>
      </dgm:t>
    </dgm:pt>
    <dgm:pt modelId="{9B4A8C72-5B15-41B0-B9BD-12F90D33A17C}" type="pres">
      <dgm:prSet presAssocID="{A8AD5D7E-92C2-4FE2-89C7-7513F130F126}" presName="parentLeftMargin" presStyleLbl="node1" presStyleIdx="7" presStyleCnt="9"/>
      <dgm:spPr/>
      <dgm:t>
        <a:bodyPr/>
        <a:lstStyle/>
        <a:p>
          <a:endParaRPr lang="en-MY"/>
        </a:p>
      </dgm:t>
    </dgm:pt>
    <dgm:pt modelId="{70624EE6-11F8-4806-9D3E-AB86804A050A}" type="pres">
      <dgm:prSet presAssocID="{A8AD5D7E-92C2-4FE2-89C7-7513F130F126}" presName="parentText" presStyleLbl="node1" presStyleIdx="8" presStyleCnt="9" custScaleX="132171">
        <dgm:presLayoutVars>
          <dgm:chMax val="0"/>
          <dgm:bulletEnabled val="1"/>
        </dgm:presLayoutVars>
      </dgm:prSet>
      <dgm:spPr/>
      <dgm:t>
        <a:bodyPr/>
        <a:lstStyle/>
        <a:p>
          <a:endParaRPr lang="en-MY"/>
        </a:p>
      </dgm:t>
    </dgm:pt>
    <dgm:pt modelId="{1A07A560-96AE-40B3-BF00-019982D2EF4C}" type="pres">
      <dgm:prSet presAssocID="{A8AD5D7E-92C2-4FE2-89C7-7513F130F126}" presName="negativeSpace" presStyleCnt="0"/>
      <dgm:spPr/>
      <dgm:t>
        <a:bodyPr/>
        <a:lstStyle/>
        <a:p>
          <a:endParaRPr lang="en-MY"/>
        </a:p>
      </dgm:t>
    </dgm:pt>
    <dgm:pt modelId="{1EE47E13-02DD-40A2-9F30-5285D67A5AE2}" type="pres">
      <dgm:prSet presAssocID="{A8AD5D7E-92C2-4FE2-89C7-7513F130F126}" presName="childText" presStyleLbl="conFgAcc1" presStyleIdx="8" presStyleCnt="9">
        <dgm:presLayoutVars>
          <dgm:bulletEnabled val="1"/>
        </dgm:presLayoutVars>
      </dgm:prSet>
      <dgm:spPr/>
      <dgm:t>
        <a:bodyPr/>
        <a:lstStyle/>
        <a:p>
          <a:endParaRPr lang="en-MY"/>
        </a:p>
      </dgm:t>
    </dgm:pt>
  </dgm:ptLst>
  <dgm:cxnLst>
    <dgm:cxn modelId="{B64C2B29-F31E-41D7-91D2-7578DF8FE639}" type="presOf" srcId="{4BE8B3AB-6C13-4C41-8AC9-AF2074AD64EC}" destId="{746E6375-70C7-4086-AC92-56BEFDB730B6}" srcOrd="1" destOrd="0" presId="urn:microsoft.com/office/officeart/2005/8/layout/list1"/>
    <dgm:cxn modelId="{BD7CC124-EFFD-4C77-9776-790BB2A6A9AF}" type="presOf" srcId="{A8AD5D7E-92C2-4FE2-89C7-7513F130F126}" destId="{70624EE6-11F8-4806-9D3E-AB86804A050A}" srcOrd="1" destOrd="0" presId="urn:microsoft.com/office/officeart/2005/8/layout/list1"/>
    <dgm:cxn modelId="{50932F8B-A1B5-4658-BA41-EF9BEA3390FB}" type="presOf" srcId="{6A5ED267-F0DD-45F5-A87B-794538E8615B}" destId="{FAEF3D7B-1C4D-4DFE-B004-CF203AD8B364}" srcOrd="0" destOrd="0" presId="urn:microsoft.com/office/officeart/2005/8/layout/list1"/>
    <dgm:cxn modelId="{930E02DE-D302-46FE-B4EE-36EF5CBBFAC7}" srcId="{329A501C-EC52-451B-9EE0-C7633FC9D4F7}" destId="{4BE8B3AB-6C13-4C41-8AC9-AF2074AD64EC}" srcOrd="1" destOrd="0" parTransId="{CACEDDFF-F4E3-4AD7-B449-90A45CB07CFE}" sibTransId="{FCC01404-4A61-4716-BBB3-D2CDA32FF0B6}"/>
    <dgm:cxn modelId="{039A7F85-FC8B-424F-A045-83FD3A75916C}" type="presOf" srcId="{9823AFB5-BA79-460B-BD42-34BBB9FEAB97}" destId="{613B3282-D83F-4E63-89AC-21557E82C19B}" srcOrd="1" destOrd="0" presId="urn:microsoft.com/office/officeart/2005/8/layout/list1"/>
    <dgm:cxn modelId="{8406B78C-60AF-4AB4-8B25-3F113FEEFFC0}" srcId="{329A501C-EC52-451B-9EE0-C7633FC9D4F7}" destId="{A8AD5D7E-92C2-4FE2-89C7-7513F130F126}" srcOrd="8" destOrd="0" parTransId="{24AE89F0-5FD9-4B29-BDEE-EBCF0956F664}" sibTransId="{B5E7DEEA-3488-4169-879E-563D85F95439}"/>
    <dgm:cxn modelId="{75B6138E-6EE8-421D-A7C2-44377E6E5F27}" type="presOf" srcId="{32ED2492-AD91-4765-ACF1-C10CCA97392C}" destId="{3AB1144B-D6F7-4AA0-929A-39A555A5D68F}" srcOrd="1" destOrd="0" presId="urn:microsoft.com/office/officeart/2005/8/layout/list1"/>
    <dgm:cxn modelId="{DC27E71C-B3EA-4A32-9009-6078551717E2}" type="presOf" srcId="{7C1F7428-4716-4ACB-BAD4-5DA98FC32B01}" destId="{82ED4241-0F94-4243-96B2-721FF7590DFE}" srcOrd="0" destOrd="0" presId="urn:microsoft.com/office/officeart/2005/8/layout/list1"/>
    <dgm:cxn modelId="{C26B6E98-5F60-41C3-8FE0-F70B56EF4D8A}" srcId="{329A501C-EC52-451B-9EE0-C7633FC9D4F7}" destId="{32ED2492-AD91-4765-ACF1-C10CCA97392C}" srcOrd="3" destOrd="0" parTransId="{21421CD3-E917-4E03-8367-6921192D5CCC}" sibTransId="{9A99AC8A-4188-43C0-855E-3CD1130C2D2C}"/>
    <dgm:cxn modelId="{E5106AC4-903E-4CF3-B4F6-4EB4754A09BA}" type="presOf" srcId="{2655497F-99DE-419C-9E59-FEE8B68E8CB6}" destId="{76D46BAC-6851-40DC-8113-15DB1CFC62D7}" srcOrd="1" destOrd="0" presId="urn:microsoft.com/office/officeart/2005/8/layout/list1"/>
    <dgm:cxn modelId="{61B2420B-9FD4-4E36-855E-04A8C4A9633C}" srcId="{329A501C-EC52-451B-9EE0-C7633FC9D4F7}" destId="{2655497F-99DE-419C-9E59-FEE8B68E8CB6}" srcOrd="4" destOrd="0" parTransId="{4232267E-D21C-40BA-A73D-5845910DF601}" sibTransId="{AE7D02C5-3F46-45EE-81B4-E38C7BC3CBF2}"/>
    <dgm:cxn modelId="{F00F84AE-92D7-480F-972F-6CED99B334F3}" type="presOf" srcId="{6A5ED267-F0DD-45F5-A87B-794538E8615B}" destId="{C5645E07-C974-4526-B15F-45E1C832D866}" srcOrd="1" destOrd="0" presId="urn:microsoft.com/office/officeart/2005/8/layout/list1"/>
    <dgm:cxn modelId="{22CEFD76-127E-4B83-B014-C36DA2289C3A}" type="presOf" srcId="{FBF5C0DA-02AA-4B03-BE97-2607BA5618C0}" destId="{28040E87-50E1-4C3C-B15E-1B353F1D8BDB}" srcOrd="0" destOrd="0" presId="urn:microsoft.com/office/officeart/2005/8/layout/list1"/>
    <dgm:cxn modelId="{16B3D84A-43D8-42FF-9466-160FA9E74FFA}" type="presOf" srcId="{7C1F7428-4716-4ACB-BAD4-5DA98FC32B01}" destId="{7603ABA2-B5B9-4F1D-A6B2-70B2F057D85A}" srcOrd="1" destOrd="0" presId="urn:microsoft.com/office/officeart/2005/8/layout/list1"/>
    <dgm:cxn modelId="{25B61B1E-188E-4144-ADDE-2DB5F6F48A21}" srcId="{329A501C-EC52-451B-9EE0-C7633FC9D4F7}" destId="{7C1F7428-4716-4ACB-BAD4-5DA98FC32B01}" srcOrd="6" destOrd="0" parTransId="{BDB0A414-2493-496F-9453-65969022F8BB}" sibTransId="{641F1610-86F4-4518-9061-50206E994A16}"/>
    <dgm:cxn modelId="{CE2AC650-F5FB-4B18-AB9E-5F87D4A1FF23}" type="presOf" srcId="{9823AFB5-BA79-460B-BD42-34BBB9FEAB97}" destId="{77807E15-1CA7-4BE9-BAAF-EC2E23FA023A}" srcOrd="0" destOrd="0" presId="urn:microsoft.com/office/officeart/2005/8/layout/list1"/>
    <dgm:cxn modelId="{F2BDE6D2-861C-4254-AD28-873E3AAD57C9}" type="presOf" srcId="{45C84CFB-C2EA-4CE7-9A25-21FC6F021F6D}" destId="{A8F51E11-2E32-4479-852A-8CE1DFC13066}" srcOrd="1" destOrd="0" presId="urn:microsoft.com/office/officeart/2005/8/layout/list1"/>
    <dgm:cxn modelId="{1A1CD413-4BC7-45A7-84C7-EFF4E605B8C1}" srcId="{329A501C-EC52-451B-9EE0-C7633FC9D4F7}" destId="{6A5ED267-F0DD-45F5-A87B-794538E8615B}" srcOrd="7" destOrd="0" parTransId="{4D6646C4-1E54-450F-B83C-279364C3F69A}" sibTransId="{90936071-E485-48B1-9865-5F7A626747E1}"/>
    <dgm:cxn modelId="{950DE72E-561A-4A68-B3A6-937E848705CA}" type="presOf" srcId="{329A501C-EC52-451B-9EE0-C7633FC9D4F7}" destId="{B878DB1C-389B-411C-A57A-F4A8A514F7F8}" srcOrd="0" destOrd="0" presId="urn:microsoft.com/office/officeart/2005/8/layout/list1"/>
    <dgm:cxn modelId="{FA98F989-CAF3-4E33-9537-AD24267BDCF2}" srcId="{329A501C-EC52-451B-9EE0-C7633FC9D4F7}" destId="{FBF5C0DA-02AA-4B03-BE97-2607BA5618C0}" srcOrd="2" destOrd="0" parTransId="{98B15D27-99F2-48C1-9EC4-B48C25DF48F1}" sibTransId="{41E0D0E3-86F9-4190-B2DD-FD460FD28E33}"/>
    <dgm:cxn modelId="{56397B28-5205-40BB-8A57-24655D8EB930}" srcId="{329A501C-EC52-451B-9EE0-C7633FC9D4F7}" destId="{9823AFB5-BA79-460B-BD42-34BBB9FEAB97}" srcOrd="0" destOrd="0" parTransId="{D38780FA-1467-4A3F-9069-6E45DA39D712}" sibTransId="{207DA8E3-5899-4A4E-AC60-E78DC7E240B0}"/>
    <dgm:cxn modelId="{212658E6-75C4-431E-A777-0F2F529B12E9}" type="presOf" srcId="{FBF5C0DA-02AA-4B03-BE97-2607BA5618C0}" destId="{32A54B23-68D3-4BC4-9E0F-2187EFDBCD7F}" srcOrd="1" destOrd="0" presId="urn:microsoft.com/office/officeart/2005/8/layout/list1"/>
    <dgm:cxn modelId="{CFE78AF0-B925-4DE1-BA89-462D7114A8A5}" type="presOf" srcId="{45C84CFB-C2EA-4CE7-9A25-21FC6F021F6D}" destId="{B6BA8413-9901-457E-9B89-2E25927853B7}" srcOrd="0" destOrd="0" presId="urn:microsoft.com/office/officeart/2005/8/layout/list1"/>
    <dgm:cxn modelId="{E50F53BF-0A04-43A8-9E12-FE47982EB4CF}" type="presOf" srcId="{A8AD5D7E-92C2-4FE2-89C7-7513F130F126}" destId="{9B4A8C72-5B15-41B0-B9BD-12F90D33A17C}" srcOrd="0" destOrd="0" presId="urn:microsoft.com/office/officeart/2005/8/layout/list1"/>
    <dgm:cxn modelId="{16DF57F5-1320-4263-A9D8-480B8D888751}" srcId="{329A501C-EC52-451B-9EE0-C7633FC9D4F7}" destId="{45C84CFB-C2EA-4CE7-9A25-21FC6F021F6D}" srcOrd="5" destOrd="0" parTransId="{9B67CA74-2621-46A3-AAF8-306A446A40D6}" sibTransId="{2AE6F815-E480-48EB-BD6A-7A02FCBE7827}"/>
    <dgm:cxn modelId="{C61EFFC2-803C-4FCE-BD5E-B1B8D446605C}" type="presOf" srcId="{4BE8B3AB-6C13-4C41-8AC9-AF2074AD64EC}" destId="{6D4D77D1-589B-47FE-A3B7-A8E54C5E8F54}" srcOrd="0" destOrd="0" presId="urn:microsoft.com/office/officeart/2005/8/layout/list1"/>
    <dgm:cxn modelId="{0203D06A-1792-475F-AE35-F4000F54DF19}" type="presOf" srcId="{2655497F-99DE-419C-9E59-FEE8B68E8CB6}" destId="{3594AE84-E13A-4F28-8281-1DC14ABCE8B9}" srcOrd="0" destOrd="0" presId="urn:microsoft.com/office/officeart/2005/8/layout/list1"/>
    <dgm:cxn modelId="{E3BADA41-82CD-4B87-9682-C4B7DDBD1602}" type="presOf" srcId="{32ED2492-AD91-4765-ACF1-C10CCA97392C}" destId="{F1C8F6EC-F2C5-4317-9C68-3B201CA20B7F}" srcOrd="0" destOrd="0" presId="urn:microsoft.com/office/officeart/2005/8/layout/list1"/>
    <dgm:cxn modelId="{D11D5911-B4EE-47AA-A9AE-3ED8A3F99A08}" type="presParOf" srcId="{B878DB1C-389B-411C-A57A-F4A8A514F7F8}" destId="{C1CAE06E-D17D-48AF-BF7F-94253961413E}" srcOrd="0" destOrd="0" presId="urn:microsoft.com/office/officeart/2005/8/layout/list1"/>
    <dgm:cxn modelId="{8CE1EEE8-9EC3-417E-878D-919A601C4C13}" type="presParOf" srcId="{C1CAE06E-D17D-48AF-BF7F-94253961413E}" destId="{77807E15-1CA7-4BE9-BAAF-EC2E23FA023A}" srcOrd="0" destOrd="0" presId="urn:microsoft.com/office/officeart/2005/8/layout/list1"/>
    <dgm:cxn modelId="{DC1FFA52-C135-4A70-8518-F612623FB610}" type="presParOf" srcId="{C1CAE06E-D17D-48AF-BF7F-94253961413E}" destId="{613B3282-D83F-4E63-89AC-21557E82C19B}" srcOrd="1" destOrd="0" presId="urn:microsoft.com/office/officeart/2005/8/layout/list1"/>
    <dgm:cxn modelId="{6C0B8E3C-26B1-4958-B6FF-F3B1A5376170}" type="presParOf" srcId="{B878DB1C-389B-411C-A57A-F4A8A514F7F8}" destId="{391F2BC6-AEA7-4EFB-89F5-5FC8035BAF06}" srcOrd="1" destOrd="0" presId="urn:microsoft.com/office/officeart/2005/8/layout/list1"/>
    <dgm:cxn modelId="{5FC7CCD2-AB6D-4BB6-AD5E-024EFA102F87}" type="presParOf" srcId="{B878DB1C-389B-411C-A57A-F4A8A514F7F8}" destId="{E5ECAFF3-5F03-4180-9D3F-C0E3EB0726FC}" srcOrd="2" destOrd="0" presId="urn:microsoft.com/office/officeart/2005/8/layout/list1"/>
    <dgm:cxn modelId="{ADCCC7B6-C9D3-4E1A-99E5-4CE7AC1A1696}" type="presParOf" srcId="{B878DB1C-389B-411C-A57A-F4A8A514F7F8}" destId="{F80F50E2-2EBE-4D30-BC00-A440834645D3}" srcOrd="3" destOrd="0" presId="urn:microsoft.com/office/officeart/2005/8/layout/list1"/>
    <dgm:cxn modelId="{FEA00A28-6B57-47DF-B76E-CCFDB29A27A6}" type="presParOf" srcId="{B878DB1C-389B-411C-A57A-F4A8A514F7F8}" destId="{82C65C27-5F59-41FE-B2F2-2E6901D34C82}" srcOrd="4" destOrd="0" presId="urn:microsoft.com/office/officeart/2005/8/layout/list1"/>
    <dgm:cxn modelId="{A30ADE4D-7462-4F0F-8295-2051E5B0B8E6}" type="presParOf" srcId="{82C65C27-5F59-41FE-B2F2-2E6901D34C82}" destId="{6D4D77D1-589B-47FE-A3B7-A8E54C5E8F54}" srcOrd="0" destOrd="0" presId="urn:microsoft.com/office/officeart/2005/8/layout/list1"/>
    <dgm:cxn modelId="{D7C97D42-B5AE-49BF-B066-B677A37C0D68}" type="presParOf" srcId="{82C65C27-5F59-41FE-B2F2-2E6901D34C82}" destId="{746E6375-70C7-4086-AC92-56BEFDB730B6}" srcOrd="1" destOrd="0" presId="urn:microsoft.com/office/officeart/2005/8/layout/list1"/>
    <dgm:cxn modelId="{E83775BE-94B9-437B-B16C-B20300F0014F}" type="presParOf" srcId="{B878DB1C-389B-411C-A57A-F4A8A514F7F8}" destId="{AD8FAC36-5750-4A37-9557-5E64C2DE8A5C}" srcOrd="5" destOrd="0" presId="urn:microsoft.com/office/officeart/2005/8/layout/list1"/>
    <dgm:cxn modelId="{E54F61CE-2604-4571-A4D6-D90C91850F43}" type="presParOf" srcId="{B878DB1C-389B-411C-A57A-F4A8A514F7F8}" destId="{C8E06466-66BC-44BD-80F8-3D09B74DF702}" srcOrd="6" destOrd="0" presId="urn:microsoft.com/office/officeart/2005/8/layout/list1"/>
    <dgm:cxn modelId="{E79A0C08-ED45-4E0F-A6B0-DE1BBDBBE1B6}" type="presParOf" srcId="{B878DB1C-389B-411C-A57A-F4A8A514F7F8}" destId="{E8BA8492-D191-4E22-8775-7B38EE0211E2}" srcOrd="7" destOrd="0" presId="urn:microsoft.com/office/officeart/2005/8/layout/list1"/>
    <dgm:cxn modelId="{AA5D4596-4F59-4DFE-B900-10AC47DC1608}" type="presParOf" srcId="{B878DB1C-389B-411C-A57A-F4A8A514F7F8}" destId="{5EE6541F-C20B-48BA-999E-70554E3C0B0C}" srcOrd="8" destOrd="0" presId="urn:microsoft.com/office/officeart/2005/8/layout/list1"/>
    <dgm:cxn modelId="{10055247-404A-44AC-945A-B9E3BDE71F6D}" type="presParOf" srcId="{5EE6541F-C20B-48BA-999E-70554E3C0B0C}" destId="{28040E87-50E1-4C3C-B15E-1B353F1D8BDB}" srcOrd="0" destOrd="0" presId="urn:microsoft.com/office/officeart/2005/8/layout/list1"/>
    <dgm:cxn modelId="{DBED6B2F-1ED7-45EF-B1BF-412989D3C497}" type="presParOf" srcId="{5EE6541F-C20B-48BA-999E-70554E3C0B0C}" destId="{32A54B23-68D3-4BC4-9E0F-2187EFDBCD7F}" srcOrd="1" destOrd="0" presId="urn:microsoft.com/office/officeart/2005/8/layout/list1"/>
    <dgm:cxn modelId="{5122E2B4-3CA2-41DE-BC59-664DC4435994}" type="presParOf" srcId="{B878DB1C-389B-411C-A57A-F4A8A514F7F8}" destId="{04631F27-64C6-4B21-B5DE-728DBC8D1F13}" srcOrd="9" destOrd="0" presId="urn:microsoft.com/office/officeart/2005/8/layout/list1"/>
    <dgm:cxn modelId="{302D9FA5-42D5-4621-8589-84D859BDADF8}" type="presParOf" srcId="{B878DB1C-389B-411C-A57A-F4A8A514F7F8}" destId="{F100B479-2965-451F-9626-BE08A9B0281D}" srcOrd="10" destOrd="0" presId="urn:microsoft.com/office/officeart/2005/8/layout/list1"/>
    <dgm:cxn modelId="{E7D831E5-E438-4245-9F20-E2348DFBCC38}" type="presParOf" srcId="{B878DB1C-389B-411C-A57A-F4A8A514F7F8}" destId="{AF1CF370-A25D-487E-BF54-B3585F18652B}" srcOrd="11" destOrd="0" presId="urn:microsoft.com/office/officeart/2005/8/layout/list1"/>
    <dgm:cxn modelId="{511A5EFA-05C4-488D-BE97-D99D86F709CB}" type="presParOf" srcId="{B878DB1C-389B-411C-A57A-F4A8A514F7F8}" destId="{BB90D27A-BA16-4256-960B-F820E5F8BEE0}" srcOrd="12" destOrd="0" presId="urn:microsoft.com/office/officeart/2005/8/layout/list1"/>
    <dgm:cxn modelId="{418E0295-2D60-4FD1-A859-C1E361516DC9}" type="presParOf" srcId="{BB90D27A-BA16-4256-960B-F820E5F8BEE0}" destId="{F1C8F6EC-F2C5-4317-9C68-3B201CA20B7F}" srcOrd="0" destOrd="0" presId="urn:microsoft.com/office/officeart/2005/8/layout/list1"/>
    <dgm:cxn modelId="{15439A8A-F72A-4784-84C7-4962AA298EB6}" type="presParOf" srcId="{BB90D27A-BA16-4256-960B-F820E5F8BEE0}" destId="{3AB1144B-D6F7-4AA0-929A-39A555A5D68F}" srcOrd="1" destOrd="0" presId="urn:microsoft.com/office/officeart/2005/8/layout/list1"/>
    <dgm:cxn modelId="{AD18D091-9DCF-4D6F-A170-379F97256448}" type="presParOf" srcId="{B878DB1C-389B-411C-A57A-F4A8A514F7F8}" destId="{D13707F3-8ED7-4A7A-B86D-7853420EF5E1}" srcOrd="13" destOrd="0" presId="urn:microsoft.com/office/officeart/2005/8/layout/list1"/>
    <dgm:cxn modelId="{76A05A5E-6E36-41A1-8A16-AB68BAAC83B9}" type="presParOf" srcId="{B878DB1C-389B-411C-A57A-F4A8A514F7F8}" destId="{DE752B11-D187-460E-8CD9-38327F51ED09}" srcOrd="14" destOrd="0" presId="urn:microsoft.com/office/officeart/2005/8/layout/list1"/>
    <dgm:cxn modelId="{4BD9A538-85F3-4CCA-B918-5A8B6B2F83E3}" type="presParOf" srcId="{B878DB1C-389B-411C-A57A-F4A8A514F7F8}" destId="{14F185A6-FA86-491C-A8F4-88D90C81AD26}" srcOrd="15" destOrd="0" presId="urn:microsoft.com/office/officeart/2005/8/layout/list1"/>
    <dgm:cxn modelId="{FDA6B382-23B5-4F55-880F-517D7970E9E6}" type="presParOf" srcId="{B878DB1C-389B-411C-A57A-F4A8A514F7F8}" destId="{A0D2C22C-4328-4C57-ADE2-3CD6070BB454}" srcOrd="16" destOrd="0" presId="urn:microsoft.com/office/officeart/2005/8/layout/list1"/>
    <dgm:cxn modelId="{A210C384-3AA5-49E9-BCDF-7FED81CB3E38}" type="presParOf" srcId="{A0D2C22C-4328-4C57-ADE2-3CD6070BB454}" destId="{3594AE84-E13A-4F28-8281-1DC14ABCE8B9}" srcOrd="0" destOrd="0" presId="urn:microsoft.com/office/officeart/2005/8/layout/list1"/>
    <dgm:cxn modelId="{DFEDB117-960D-49AC-9210-29830E32AF41}" type="presParOf" srcId="{A0D2C22C-4328-4C57-ADE2-3CD6070BB454}" destId="{76D46BAC-6851-40DC-8113-15DB1CFC62D7}" srcOrd="1" destOrd="0" presId="urn:microsoft.com/office/officeart/2005/8/layout/list1"/>
    <dgm:cxn modelId="{96AA0C52-FDA0-4151-BE49-433E7A9D8B7D}" type="presParOf" srcId="{B878DB1C-389B-411C-A57A-F4A8A514F7F8}" destId="{38668399-5B7A-45FC-9000-F70BF07F7710}" srcOrd="17" destOrd="0" presId="urn:microsoft.com/office/officeart/2005/8/layout/list1"/>
    <dgm:cxn modelId="{38067B12-E634-4B30-A384-A7DA08CC042A}" type="presParOf" srcId="{B878DB1C-389B-411C-A57A-F4A8A514F7F8}" destId="{7BF449E5-462F-4CD8-8879-035F0DC05609}" srcOrd="18" destOrd="0" presId="urn:microsoft.com/office/officeart/2005/8/layout/list1"/>
    <dgm:cxn modelId="{C4D72621-4DA6-4EBE-99FD-EE5C9E552803}" type="presParOf" srcId="{B878DB1C-389B-411C-A57A-F4A8A514F7F8}" destId="{30C1A728-08F3-4B6F-B1FF-890063B9D7F1}" srcOrd="19" destOrd="0" presId="urn:microsoft.com/office/officeart/2005/8/layout/list1"/>
    <dgm:cxn modelId="{8B5BC790-4086-4C1B-96F2-AD3FFB331EA4}" type="presParOf" srcId="{B878DB1C-389B-411C-A57A-F4A8A514F7F8}" destId="{78A74C86-6668-4FB3-9C27-B943F9581D74}" srcOrd="20" destOrd="0" presId="urn:microsoft.com/office/officeart/2005/8/layout/list1"/>
    <dgm:cxn modelId="{C200072B-2566-400F-8235-86A59951FD69}" type="presParOf" srcId="{78A74C86-6668-4FB3-9C27-B943F9581D74}" destId="{B6BA8413-9901-457E-9B89-2E25927853B7}" srcOrd="0" destOrd="0" presId="urn:microsoft.com/office/officeart/2005/8/layout/list1"/>
    <dgm:cxn modelId="{87C9DDE1-F9AB-4BAA-ADC0-53798FDB24EB}" type="presParOf" srcId="{78A74C86-6668-4FB3-9C27-B943F9581D74}" destId="{A8F51E11-2E32-4479-852A-8CE1DFC13066}" srcOrd="1" destOrd="0" presId="urn:microsoft.com/office/officeart/2005/8/layout/list1"/>
    <dgm:cxn modelId="{12A04DAF-C295-4039-9429-821E0BCD469E}" type="presParOf" srcId="{B878DB1C-389B-411C-A57A-F4A8A514F7F8}" destId="{FD1BE918-0DB4-46CC-9C9F-6A17E4985883}" srcOrd="21" destOrd="0" presId="urn:microsoft.com/office/officeart/2005/8/layout/list1"/>
    <dgm:cxn modelId="{DD48BBDE-4C5B-453D-8B0C-79FF185786BD}" type="presParOf" srcId="{B878DB1C-389B-411C-A57A-F4A8A514F7F8}" destId="{B8EBC7D0-F92D-441C-8A53-4096341FC1A3}" srcOrd="22" destOrd="0" presId="urn:microsoft.com/office/officeart/2005/8/layout/list1"/>
    <dgm:cxn modelId="{171E6AEF-D91B-4D09-B5BE-CF9BF95FA509}" type="presParOf" srcId="{B878DB1C-389B-411C-A57A-F4A8A514F7F8}" destId="{3E3487BC-E6FE-4224-84C0-3BC6F2D2688C}" srcOrd="23" destOrd="0" presId="urn:microsoft.com/office/officeart/2005/8/layout/list1"/>
    <dgm:cxn modelId="{E1FCDEEC-5CEA-4E69-91B5-FEE0CB349853}" type="presParOf" srcId="{B878DB1C-389B-411C-A57A-F4A8A514F7F8}" destId="{830288DE-AF55-4022-954D-75B0D0EEDDB8}" srcOrd="24" destOrd="0" presId="urn:microsoft.com/office/officeart/2005/8/layout/list1"/>
    <dgm:cxn modelId="{F06C3735-B2C2-4B0B-BAAA-9D7CC1DE180B}" type="presParOf" srcId="{830288DE-AF55-4022-954D-75B0D0EEDDB8}" destId="{82ED4241-0F94-4243-96B2-721FF7590DFE}" srcOrd="0" destOrd="0" presId="urn:microsoft.com/office/officeart/2005/8/layout/list1"/>
    <dgm:cxn modelId="{E1426EBE-89EF-4188-BB49-966D5D95C837}" type="presParOf" srcId="{830288DE-AF55-4022-954D-75B0D0EEDDB8}" destId="{7603ABA2-B5B9-4F1D-A6B2-70B2F057D85A}" srcOrd="1" destOrd="0" presId="urn:microsoft.com/office/officeart/2005/8/layout/list1"/>
    <dgm:cxn modelId="{D3616389-2EB8-4A60-8C7F-67D78275CE0C}" type="presParOf" srcId="{B878DB1C-389B-411C-A57A-F4A8A514F7F8}" destId="{97AC964F-10FA-4D86-8F4A-32A61A469568}" srcOrd="25" destOrd="0" presId="urn:microsoft.com/office/officeart/2005/8/layout/list1"/>
    <dgm:cxn modelId="{8E23FEE3-4512-4342-900F-C9B3BAC48DA2}" type="presParOf" srcId="{B878DB1C-389B-411C-A57A-F4A8A514F7F8}" destId="{1D3CA10C-13E2-42C9-BDF3-B0601D5C94B7}" srcOrd="26" destOrd="0" presId="urn:microsoft.com/office/officeart/2005/8/layout/list1"/>
    <dgm:cxn modelId="{8FE191B3-AAA7-4594-8115-6F6E56DC8239}" type="presParOf" srcId="{B878DB1C-389B-411C-A57A-F4A8A514F7F8}" destId="{25BB5921-C08C-46A4-B0EA-82B51133EEF6}" srcOrd="27" destOrd="0" presId="urn:microsoft.com/office/officeart/2005/8/layout/list1"/>
    <dgm:cxn modelId="{0DA5528B-8B5B-4C52-A7E4-B7AFF291B368}" type="presParOf" srcId="{B878DB1C-389B-411C-A57A-F4A8A514F7F8}" destId="{ED0E0EFB-CDCD-44B8-86AB-9D138F6D60F4}" srcOrd="28" destOrd="0" presId="urn:microsoft.com/office/officeart/2005/8/layout/list1"/>
    <dgm:cxn modelId="{87D6A337-D53B-4A09-966B-3EF20778A644}" type="presParOf" srcId="{ED0E0EFB-CDCD-44B8-86AB-9D138F6D60F4}" destId="{FAEF3D7B-1C4D-4DFE-B004-CF203AD8B364}" srcOrd="0" destOrd="0" presId="urn:microsoft.com/office/officeart/2005/8/layout/list1"/>
    <dgm:cxn modelId="{253F13CA-C1ED-481F-8297-B7E9DA482833}" type="presParOf" srcId="{ED0E0EFB-CDCD-44B8-86AB-9D138F6D60F4}" destId="{C5645E07-C974-4526-B15F-45E1C832D866}" srcOrd="1" destOrd="0" presId="urn:microsoft.com/office/officeart/2005/8/layout/list1"/>
    <dgm:cxn modelId="{3173E047-8BB8-48F8-B36E-E8B066E49143}" type="presParOf" srcId="{B878DB1C-389B-411C-A57A-F4A8A514F7F8}" destId="{BE67455E-B36A-40B7-86F8-5B02FC8C8024}" srcOrd="29" destOrd="0" presId="urn:microsoft.com/office/officeart/2005/8/layout/list1"/>
    <dgm:cxn modelId="{281D8ACB-0E7C-4930-9567-1111CE902FF9}" type="presParOf" srcId="{B878DB1C-389B-411C-A57A-F4A8A514F7F8}" destId="{BAFD2F8B-6DBC-4FE4-B296-BC40DEC9A478}" srcOrd="30" destOrd="0" presId="urn:microsoft.com/office/officeart/2005/8/layout/list1"/>
    <dgm:cxn modelId="{239D3A22-D894-4D27-9BD7-4C865850FDC7}" type="presParOf" srcId="{B878DB1C-389B-411C-A57A-F4A8A514F7F8}" destId="{87C9D687-6899-4EBA-B6B5-59752BA2E9EB}" srcOrd="31" destOrd="0" presId="urn:microsoft.com/office/officeart/2005/8/layout/list1"/>
    <dgm:cxn modelId="{684C41EB-81D5-4C3C-AE9C-73C023C71749}" type="presParOf" srcId="{B878DB1C-389B-411C-A57A-F4A8A514F7F8}" destId="{AF8CF12F-9E17-4064-9916-5AA6AB9D702D}" srcOrd="32" destOrd="0" presId="urn:microsoft.com/office/officeart/2005/8/layout/list1"/>
    <dgm:cxn modelId="{491556B6-0E4F-46FD-8115-5C47C15F3B88}" type="presParOf" srcId="{AF8CF12F-9E17-4064-9916-5AA6AB9D702D}" destId="{9B4A8C72-5B15-41B0-B9BD-12F90D33A17C}" srcOrd="0" destOrd="0" presId="urn:microsoft.com/office/officeart/2005/8/layout/list1"/>
    <dgm:cxn modelId="{5CA7030C-8C93-4EF7-94F9-A1FAECC58D2E}" type="presParOf" srcId="{AF8CF12F-9E17-4064-9916-5AA6AB9D702D}" destId="{70624EE6-11F8-4806-9D3E-AB86804A050A}" srcOrd="1" destOrd="0" presId="urn:microsoft.com/office/officeart/2005/8/layout/list1"/>
    <dgm:cxn modelId="{7662C5EE-01F0-48F4-A092-CCBBAF994EF3}" type="presParOf" srcId="{B878DB1C-389B-411C-A57A-F4A8A514F7F8}" destId="{1A07A560-96AE-40B3-BF00-019982D2EF4C}" srcOrd="33" destOrd="0" presId="urn:microsoft.com/office/officeart/2005/8/layout/list1"/>
    <dgm:cxn modelId="{F6739BD2-0A85-411F-8582-9C78913F61EB}" type="presParOf" srcId="{B878DB1C-389B-411C-A57A-F4A8A514F7F8}" destId="{1EE47E13-02DD-40A2-9F30-5285D67A5AE2}" srcOrd="3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CAFF3-5F03-4180-9D3F-C0E3EB0726FC}">
      <dsp:nvSpPr>
        <dsp:cNvPr id="0" name=""/>
        <dsp:cNvSpPr/>
      </dsp:nvSpPr>
      <dsp:spPr>
        <a:xfrm>
          <a:off x="0" y="237599"/>
          <a:ext cx="64008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3B3282-D83F-4E63-89AC-21557E82C19B}">
      <dsp:nvSpPr>
        <dsp:cNvPr id="0" name=""/>
        <dsp:cNvSpPr/>
      </dsp:nvSpPr>
      <dsp:spPr>
        <a:xfrm>
          <a:off x="320040" y="60479"/>
          <a:ext cx="5922000" cy="354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Group Coaching Program – Leadership Excellence - Introduction</a:t>
          </a:r>
          <a:endParaRPr lang="en-MY" sz="1400" b="1" kern="1200" dirty="0"/>
        </a:p>
      </dsp:txBody>
      <dsp:txXfrm>
        <a:off x="337333" y="77772"/>
        <a:ext cx="5887414" cy="319654"/>
      </dsp:txXfrm>
    </dsp:sp>
    <dsp:sp modelId="{C8E06466-66BC-44BD-80F8-3D09B74DF702}">
      <dsp:nvSpPr>
        <dsp:cNvPr id="0" name=""/>
        <dsp:cNvSpPr/>
      </dsp:nvSpPr>
      <dsp:spPr>
        <a:xfrm>
          <a:off x="0" y="781919"/>
          <a:ext cx="64008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6E6375-70C7-4086-AC92-56BEFDB730B6}">
      <dsp:nvSpPr>
        <dsp:cNvPr id="0" name=""/>
        <dsp:cNvSpPr/>
      </dsp:nvSpPr>
      <dsp:spPr>
        <a:xfrm>
          <a:off x="320040" y="604799"/>
          <a:ext cx="592200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Expectations from this workshop</a:t>
          </a:r>
          <a:endParaRPr lang="en-MY" sz="1400" b="1" kern="1200" dirty="0"/>
        </a:p>
      </dsp:txBody>
      <dsp:txXfrm>
        <a:off x="337333" y="622092"/>
        <a:ext cx="5887414" cy="319654"/>
      </dsp:txXfrm>
    </dsp:sp>
    <dsp:sp modelId="{F100B479-2965-451F-9626-BE08A9B0281D}">
      <dsp:nvSpPr>
        <dsp:cNvPr id="0" name=""/>
        <dsp:cNvSpPr/>
      </dsp:nvSpPr>
      <dsp:spPr>
        <a:xfrm>
          <a:off x="0" y="1326239"/>
          <a:ext cx="6400800" cy="302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A54B23-68D3-4BC4-9E0F-2187EFDBCD7F}">
      <dsp:nvSpPr>
        <dsp:cNvPr id="0" name=""/>
        <dsp:cNvSpPr/>
      </dsp:nvSpPr>
      <dsp:spPr>
        <a:xfrm>
          <a:off x="320040" y="1149119"/>
          <a:ext cx="5922000" cy="354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What is Self Leadership?</a:t>
          </a:r>
          <a:endParaRPr lang="en-MY" sz="1400" b="1" kern="1200" dirty="0"/>
        </a:p>
      </dsp:txBody>
      <dsp:txXfrm>
        <a:off x="337333" y="1166412"/>
        <a:ext cx="5887414" cy="319654"/>
      </dsp:txXfrm>
    </dsp:sp>
    <dsp:sp modelId="{DE752B11-D187-460E-8CD9-38327F51ED09}">
      <dsp:nvSpPr>
        <dsp:cNvPr id="0" name=""/>
        <dsp:cNvSpPr/>
      </dsp:nvSpPr>
      <dsp:spPr>
        <a:xfrm>
          <a:off x="0" y="1870559"/>
          <a:ext cx="6400800" cy="302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B1144B-D6F7-4AA0-929A-39A555A5D68F}">
      <dsp:nvSpPr>
        <dsp:cNvPr id="0" name=""/>
        <dsp:cNvSpPr/>
      </dsp:nvSpPr>
      <dsp:spPr>
        <a:xfrm>
          <a:off x="320040" y="1693439"/>
          <a:ext cx="5922000" cy="354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Self Leadership begins with knowing yourself</a:t>
          </a:r>
          <a:endParaRPr lang="en-MY" sz="1400" b="1" kern="1200" dirty="0"/>
        </a:p>
      </dsp:txBody>
      <dsp:txXfrm>
        <a:off x="337333" y="1710732"/>
        <a:ext cx="5887414" cy="319654"/>
      </dsp:txXfrm>
    </dsp:sp>
    <dsp:sp modelId="{7BF449E5-462F-4CD8-8879-035F0DC05609}">
      <dsp:nvSpPr>
        <dsp:cNvPr id="0" name=""/>
        <dsp:cNvSpPr/>
      </dsp:nvSpPr>
      <dsp:spPr>
        <a:xfrm>
          <a:off x="0" y="2414879"/>
          <a:ext cx="6400800" cy="3024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D46BAC-6851-40DC-8113-15DB1CFC62D7}">
      <dsp:nvSpPr>
        <dsp:cNvPr id="0" name=""/>
        <dsp:cNvSpPr/>
      </dsp:nvSpPr>
      <dsp:spPr>
        <a:xfrm>
          <a:off x="320040" y="2237759"/>
          <a:ext cx="5922000" cy="3542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Obstacles to success</a:t>
          </a:r>
          <a:endParaRPr lang="en-MY" sz="1400" b="1" kern="1200" dirty="0"/>
        </a:p>
      </dsp:txBody>
      <dsp:txXfrm>
        <a:off x="337333" y="2255052"/>
        <a:ext cx="5887414" cy="319654"/>
      </dsp:txXfrm>
    </dsp:sp>
    <dsp:sp modelId="{B8EBC7D0-F92D-441C-8A53-4096341FC1A3}">
      <dsp:nvSpPr>
        <dsp:cNvPr id="0" name=""/>
        <dsp:cNvSpPr/>
      </dsp:nvSpPr>
      <dsp:spPr>
        <a:xfrm>
          <a:off x="0" y="2959199"/>
          <a:ext cx="64008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F51E11-2E32-4479-852A-8CE1DFC13066}">
      <dsp:nvSpPr>
        <dsp:cNvPr id="0" name=""/>
        <dsp:cNvSpPr/>
      </dsp:nvSpPr>
      <dsp:spPr>
        <a:xfrm>
          <a:off x="320040" y="2782079"/>
          <a:ext cx="5922000" cy="354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Mind Mastery – Regaining control of your thinking</a:t>
          </a:r>
          <a:endParaRPr lang="en-MY" sz="1400" b="1" kern="1200" dirty="0"/>
        </a:p>
      </dsp:txBody>
      <dsp:txXfrm>
        <a:off x="337333" y="2799372"/>
        <a:ext cx="5887414" cy="319654"/>
      </dsp:txXfrm>
    </dsp:sp>
    <dsp:sp modelId="{1D3CA10C-13E2-42C9-BDF3-B0601D5C94B7}">
      <dsp:nvSpPr>
        <dsp:cNvPr id="0" name=""/>
        <dsp:cNvSpPr/>
      </dsp:nvSpPr>
      <dsp:spPr>
        <a:xfrm>
          <a:off x="0" y="3503519"/>
          <a:ext cx="64008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03ABA2-B5B9-4F1D-A6B2-70B2F057D85A}">
      <dsp:nvSpPr>
        <dsp:cNvPr id="0" name=""/>
        <dsp:cNvSpPr/>
      </dsp:nvSpPr>
      <dsp:spPr>
        <a:xfrm>
          <a:off x="320040" y="3313835"/>
          <a:ext cx="592200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Emotional Mastery – Reclaiming control of your feelings</a:t>
          </a:r>
          <a:endParaRPr lang="en-MY" sz="1400" b="1" kern="1200" dirty="0"/>
        </a:p>
      </dsp:txBody>
      <dsp:txXfrm>
        <a:off x="337333" y="3331128"/>
        <a:ext cx="5887414" cy="319654"/>
      </dsp:txXfrm>
    </dsp:sp>
    <dsp:sp modelId="{BAFD2F8B-6DBC-4FE4-B296-BC40DEC9A478}">
      <dsp:nvSpPr>
        <dsp:cNvPr id="0" name=""/>
        <dsp:cNvSpPr/>
      </dsp:nvSpPr>
      <dsp:spPr>
        <a:xfrm>
          <a:off x="0" y="4047839"/>
          <a:ext cx="6400800" cy="302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645E07-C974-4526-B15F-45E1C832D866}">
      <dsp:nvSpPr>
        <dsp:cNvPr id="0" name=""/>
        <dsp:cNvSpPr/>
      </dsp:nvSpPr>
      <dsp:spPr>
        <a:xfrm>
          <a:off x="320040" y="3870719"/>
          <a:ext cx="5922000" cy="354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Self Motivation – Deep-diving into what drives you</a:t>
          </a:r>
          <a:endParaRPr lang="en-MY" sz="1400" b="1" kern="1200" dirty="0"/>
        </a:p>
      </dsp:txBody>
      <dsp:txXfrm>
        <a:off x="337333" y="3888012"/>
        <a:ext cx="5887414" cy="319654"/>
      </dsp:txXfrm>
    </dsp:sp>
    <dsp:sp modelId="{D63441DA-BC6F-4058-9079-D93974AF7A99}">
      <dsp:nvSpPr>
        <dsp:cNvPr id="0" name=""/>
        <dsp:cNvSpPr/>
      </dsp:nvSpPr>
      <dsp:spPr>
        <a:xfrm>
          <a:off x="0" y="4592159"/>
          <a:ext cx="6400800" cy="302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6A0EA2-17FD-4B97-AF94-265A604B1539}">
      <dsp:nvSpPr>
        <dsp:cNvPr id="0" name=""/>
        <dsp:cNvSpPr/>
      </dsp:nvSpPr>
      <dsp:spPr>
        <a:xfrm>
          <a:off x="320040" y="4415039"/>
          <a:ext cx="5922000" cy="354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Take charge of your life by mastering your perception</a:t>
          </a:r>
          <a:endParaRPr lang="en-MY" sz="1400" b="1" kern="1200" dirty="0"/>
        </a:p>
      </dsp:txBody>
      <dsp:txXfrm>
        <a:off x="337333" y="4432332"/>
        <a:ext cx="5887414" cy="319654"/>
      </dsp:txXfrm>
    </dsp:sp>
    <dsp:sp modelId="{B77BA1B0-DE75-45B5-A36C-31D7CE55394E}">
      <dsp:nvSpPr>
        <dsp:cNvPr id="0" name=""/>
        <dsp:cNvSpPr/>
      </dsp:nvSpPr>
      <dsp:spPr>
        <a:xfrm>
          <a:off x="0" y="5136479"/>
          <a:ext cx="6400800" cy="3024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7DF967-F819-432D-B53C-B582CF81FC94}">
      <dsp:nvSpPr>
        <dsp:cNvPr id="0" name=""/>
        <dsp:cNvSpPr/>
      </dsp:nvSpPr>
      <dsp:spPr>
        <a:xfrm>
          <a:off x="320040" y="4959359"/>
          <a:ext cx="5922000" cy="3542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Getting more done in less time</a:t>
          </a:r>
          <a:endParaRPr lang="en-MY" sz="1400" b="1" kern="1200" dirty="0"/>
        </a:p>
      </dsp:txBody>
      <dsp:txXfrm>
        <a:off x="337333" y="4976652"/>
        <a:ext cx="5887414" cy="319654"/>
      </dsp:txXfrm>
    </dsp:sp>
    <dsp:sp modelId="{1FD22EEA-9A23-4281-8387-6563E14676EA}">
      <dsp:nvSpPr>
        <dsp:cNvPr id="0" name=""/>
        <dsp:cNvSpPr/>
      </dsp:nvSpPr>
      <dsp:spPr>
        <a:xfrm>
          <a:off x="0" y="5680800"/>
          <a:ext cx="64008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5BB8E3-21A8-4183-8C1D-BB061B2D2D48}">
      <dsp:nvSpPr>
        <dsp:cNvPr id="0" name=""/>
        <dsp:cNvSpPr/>
      </dsp:nvSpPr>
      <dsp:spPr>
        <a:xfrm>
          <a:off x="320040" y="5503680"/>
          <a:ext cx="5922000" cy="354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Creating your Blueprint for Success</a:t>
          </a:r>
          <a:endParaRPr lang="en-MY" sz="1400" b="1" kern="1200" dirty="0"/>
        </a:p>
      </dsp:txBody>
      <dsp:txXfrm>
        <a:off x="337333" y="5520973"/>
        <a:ext cx="5887414" cy="319654"/>
      </dsp:txXfrm>
    </dsp:sp>
    <dsp:sp modelId="{1EE47E13-02DD-40A2-9F30-5285D67A5AE2}">
      <dsp:nvSpPr>
        <dsp:cNvPr id="0" name=""/>
        <dsp:cNvSpPr/>
      </dsp:nvSpPr>
      <dsp:spPr>
        <a:xfrm>
          <a:off x="0" y="6225120"/>
          <a:ext cx="64008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624EE6-11F8-4806-9D3E-AB86804A050A}">
      <dsp:nvSpPr>
        <dsp:cNvPr id="0" name=""/>
        <dsp:cNvSpPr/>
      </dsp:nvSpPr>
      <dsp:spPr>
        <a:xfrm>
          <a:off x="320040" y="6048000"/>
          <a:ext cx="592200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Personal Agenda for Change</a:t>
          </a:r>
          <a:endParaRPr lang="en-MY" sz="1400" b="1" kern="1200" dirty="0"/>
        </a:p>
      </dsp:txBody>
      <dsp:txXfrm>
        <a:off x="337333" y="6065293"/>
        <a:ext cx="5887414"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CAFF3-5F03-4180-9D3F-C0E3EB0726FC}">
      <dsp:nvSpPr>
        <dsp:cNvPr id="0" name=""/>
        <dsp:cNvSpPr/>
      </dsp:nvSpPr>
      <dsp:spPr>
        <a:xfrm>
          <a:off x="0" y="307440"/>
          <a:ext cx="6400800" cy="403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3B3282-D83F-4E63-89AC-21557E82C19B}">
      <dsp:nvSpPr>
        <dsp:cNvPr id="0" name=""/>
        <dsp:cNvSpPr/>
      </dsp:nvSpPr>
      <dsp:spPr>
        <a:xfrm>
          <a:off x="320040" y="71280"/>
          <a:ext cx="5922000" cy="472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KEY CHALLENGES</a:t>
          </a:r>
          <a:endParaRPr lang="en-MY" sz="1400" b="1" kern="1200" dirty="0"/>
        </a:p>
      </dsp:txBody>
      <dsp:txXfrm>
        <a:off x="343097" y="94337"/>
        <a:ext cx="5875886" cy="426206"/>
      </dsp:txXfrm>
    </dsp:sp>
    <dsp:sp modelId="{C8E06466-66BC-44BD-80F8-3D09B74DF702}">
      <dsp:nvSpPr>
        <dsp:cNvPr id="0" name=""/>
        <dsp:cNvSpPr/>
      </dsp:nvSpPr>
      <dsp:spPr>
        <a:xfrm>
          <a:off x="0" y="1033200"/>
          <a:ext cx="6400800" cy="403200"/>
        </a:xfrm>
        <a:prstGeom prst="rect">
          <a:avLst/>
        </a:prstGeom>
        <a:solidFill>
          <a:schemeClr val="lt1">
            <a:alpha val="90000"/>
            <a:hueOff val="0"/>
            <a:satOff val="0"/>
            <a:lumOff val="0"/>
            <a:alphaOff val="0"/>
          </a:schemeClr>
        </a:solidFill>
        <a:ln w="12700" cap="flat" cmpd="sng" algn="ctr">
          <a:solidFill>
            <a:schemeClr val="accent5">
              <a:hueOff val="-919168"/>
              <a:satOff val="-1278"/>
              <a:lumOff val="-49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6E6375-70C7-4086-AC92-56BEFDB730B6}">
      <dsp:nvSpPr>
        <dsp:cNvPr id="0" name=""/>
        <dsp:cNvSpPr/>
      </dsp:nvSpPr>
      <dsp:spPr>
        <a:xfrm>
          <a:off x="320040" y="797040"/>
          <a:ext cx="5922000" cy="472320"/>
        </a:xfrm>
        <a:prstGeom prst="roundRect">
          <a:avLst/>
        </a:prstGeom>
        <a:solidFill>
          <a:schemeClr val="accent5">
            <a:hueOff val="-919168"/>
            <a:satOff val="-1278"/>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CLARITY OF ROLES – INDIVIDUAL CONTRIBUTOR VS LEADER </a:t>
          </a:r>
          <a:endParaRPr lang="en-MY" sz="1400" b="1" kern="1200" dirty="0"/>
        </a:p>
      </dsp:txBody>
      <dsp:txXfrm>
        <a:off x="343097" y="820097"/>
        <a:ext cx="5875886" cy="426206"/>
      </dsp:txXfrm>
    </dsp:sp>
    <dsp:sp modelId="{F100B479-2965-451F-9626-BE08A9B0281D}">
      <dsp:nvSpPr>
        <dsp:cNvPr id="0" name=""/>
        <dsp:cNvSpPr/>
      </dsp:nvSpPr>
      <dsp:spPr>
        <a:xfrm>
          <a:off x="0" y="1758960"/>
          <a:ext cx="6400800" cy="403200"/>
        </a:xfrm>
        <a:prstGeom prst="rect">
          <a:avLst/>
        </a:prstGeom>
        <a:solidFill>
          <a:schemeClr val="lt1">
            <a:alpha val="90000"/>
            <a:hueOff val="0"/>
            <a:satOff val="0"/>
            <a:lumOff val="0"/>
            <a:alphaOff val="0"/>
          </a:schemeClr>
        </a:solidFill>
        <a:ln w="12700" cap="flat" cmpd="sng" algn="ctr">
          <a:solidFill>
            <a:schemeClr val="accent5">
              <a:hueOff val="-1838336"/>
              <a:satOff val="-2557"/>
              <a:lumOff val="-9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A54B23-68D3-4BC4-9E0F-2187EFDBCD7F}">
      <dsp:nvSpPr>
        <dsp:cNvPr id="0" name=""/>
        <dsp:cNvSpPr/>
      </dsp:nvSpPr>
      <dsp:spPr>
        <a:xfrm>
          <a:off x="320040" y="1522800"/>
          <a:ext cx="5922000" cy="472320"/>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FRAMEWORK FOR ACHIEVING PEAK PERFORMANCE – ENHANCING YOUR CONTRIBUTION AS AN INDIVIDUAL CONTRIBUTOR</a:t>
          </a:r>
          <a:endParaRPr lang="en-MY" sz="1400" b="1" kern="1200" dirty="0"/>
        </a:p>
      </dsp:txBody>
      <dsp:txXfrm>
        <a:off x="343097" y="1545857"/>
        <a:ext cx="5875886" cy="426206"/>
      </dsp:txXfrm>
    </dsp:sp>
    <dsp:sp modelId="{DE752B11-D187-460E-8CD9-38327F51ED09}">
      <dsp:nvSpPr>
        <dsp:cNvPr id="0" name=""/>
        <dsp:cNvSpPr/>
      </dsp:nvSpPr>
      <dsp:spPr>
        <a:xfrm>
          <a:off x="0" y="2484720"/>
          <a:ext cx="6400800" cy="403200"/>
        </a:xfrm>
        <a:prstGeom prst="rect">
          <a:avLst/>
        </a:prstGeom>
        <a:solidFill>
          <a:schemeClr val="lt1">
            <a:alpha val="90000"/>
            <a:hueOff val="0"/>
            <a:satOff val="0"/>
            <a:lumOff val="0"/>
            <a:alphaOff val="0"/>
          </a:schemeClr>
        </a:solidFill>
        <a:ln w="12700" cap="flat" cmpd="sng" algn="ctr">
          <a:solidFill>
            <a:schemeClr val="accent5">
              <a:hueOff val="-2757504"/>
              <a:satOff val="-3835"/>
              <a:lumOff val="-1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B1144B-D6F7-4AA0-929A-39A555A5D68F}">
      <dsp:nvSpPr>
        <dsp:cNvPr id="0" name=""/>
        <dsp:cNvSpPr/>
      </dsp:nvSpPr>
      <dsp:spPr>
        <a:xfrm>
          <a:off x="320040" y="2248559"/>
          <a:ext cx="5922000" cy="472320"/>
        </a:xfrm>
        <a:prstGeom prst="roundRect">
          <a:avLst/>
        </a:prstGeom>
        <a:solidFill>
          <a:schemeClr val="accent5">
            <a:hueOff val="-2757504"/>
            <a:satOff val="-3835"/>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FRAMEWORK FOR MANAGING PERFORMANCE – TO ELEVATE YOUR TEAM’S IMPACT</a:t>
          </a:r>
          <a:endParaRPr lang="en-MY" sz="1400" b="1" kern="1200" dirty="0"/>
        </a:p>
      </dsp:txBody>
      <dsp:txXfrm>
        <a:off x="343097" y="2271616"/>
        <a:ext cx="5875886" cy="426206"/>
      </dsp:txXfrm>
    </dsp:sp>
    <dsp:sp modelId="{7BF449E5-462F-4CD8-8879-035F0DC05609}">
      <dsp:nvSpPr>
        <dsp:cNvPr id="0" name=""/>
        <dsp:cNvSpPr/>
      </dsp:nvSpPr>
      <dsp:spPr>
        <a:xfrm>
          <a:off x="0" y="3210480"/>
          <a:ext cx="6400800" cy="403200"/>
        </a:xfrm>
        <a:prstGeom prst="rect">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D46BAC-6851-40DC-8113-15DB1CFC62D7}">
      <dsp:nvSpPr>
        <dsp:cNvPr id="0" name=""/>
        <dsp:cNvSpPr/>
      </dsp:nvSpPr>
      <dsp:spPr>
        <a:xfrm>
          <a:off x="320040" y="2974320"/>
          <a:ext cx="5922000" cy="47232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CAUSES FOR POOR PERFORMANCE</a:t>
          </a:r>
          <a:endParaRPr lang="en-MY" sz="1400" b="1" kern="1200" dirty="0"/>
        </a:p>
      </dsp:txBody>
      <dsp:txXfrm>
        <a:off x="343097" y="2997377"/>
        <a:ext cx="5875886" cy="426206"/>
      </dsp:txXfrm>
    </dsp:sp>
    <dsp:sp modelId="{B8EBC7D0-F92D-441C-8A53-4096341FC1A3}">
      <dsp:nvSpPr>
        <dsp:cNvPr id="0" name=""/>
        <dsp:cNvSpPr/>
      </dsp:nvSpPr>
      <dsp:spPr>
        <a:xfrm>
          <a:off x="0" y="3936240"/>
          <a:ext cx="6400800" cy="403200"/>
        </a:xfrm>
        <a:prstGeom prst="rect">
          <a:avLst/>
        </a:prstGeom>
        <a:solidFill>
          <a:schemeClr val="lt1">
            <a:alpha val="90000"/>
            <a:hueOff val="0"/>
            <a:satOff val="0"/>
            <a:lumOff val="0"/>
            <a:alphaOff val="0"/>
          </a:schemeClr>
        </a:solidFill>
        <a:ln w="12700" cap="flat" cmpd="sng" algn="ctr">
          <a:solidFill>
            <a:schemeClr val="accent5">
              <a:hueOff val="-4595840"/>
              <a:satOff val="-6392"/>
              <a:lumOff val="-2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F51E11-2E32-4479-852A-8CE1DFC13066}">
      <dsp:nvSpPr>
        <dsp:cNvPr id="0" name=""/>
        <dsp:cNvSpPr/>
      </dsp:nvSpPr>
      <dsp:spPr>
        <a:xfrm>
          <a:off x="320040" y="3700080"/>
          <a:ext cx="5922000" cy="472320"/>
        </a:xfrm>
        <a:prstGeom prst="roundRect">
          <a:avLst/>
        </a:prstGeom>
        <a:solidFill>
          <a:schemeClr val="accent5">
            <a:hueOff val="-4595840"/>
            <a:satOff val="-6392"/>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TACKLING THE CAUSES</a:t>
          </a:r>
          <a:endParaRPr lang="en-MY" sz="1400" b="1" kern="1200" dirty="0"/>
        </a:p>
      </dsp:txBody>
      <dsp:txXfrm>
        <a:off x="343097" y="3723137"/>
        <a:ext cx="5875886" cy="426206"/>
      </dsp:txXfrm>
    </dsp:sp>
    <dsp:sp modelId="{1D3CA10C-13E2-42C9-BDF3-B0601D5C94B7}">
      <dsp:nvSpPr>
        <dsp:cNvPr id="0" name=""/>
        <dsp:cNvSpPr/>
      </dsp:nvSpPr>
      <dsp:spPr>
        <a:xfrm>
          <a:off x="0" y="4662000"/>
          <a:ext cx="6400800" cy="403200"/>
        </a:xfrm>
        <a:prstGeom prst="rect">
          <a:avLst/>
        </a:prstGeom>
        <a:solidFill>
          <a:schemeClr val="lt1">
            <a:alpha val="90000"/>
            <a:hueOff val="0"/>
            <a:satOff val="0"/>
            <a:lumOff val="0"/>
            <a:alphaOff val="0"/>
          </a:schemeClr>
        </a:solidFill>
        <a:ln w="12700" cap="flat" cmpd="sng" algn="ctr">
          <a:solidFill>
            <a:schemeClr val="accent5">
              <a:hueOff val="-5515009"/>
              <a:satOff val="-7671"/>
              <a:lumOff val="-29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03ABA2-B5B9-4F1D-A6B2-70B2F057D85A}">
      <dsp:nvSpPr>
        <dsp:cNvPr id="0" name=""/>
        <dsp:cNvSpPr/>
      </dsp:nvSpPr>
      <dsp:spPr>
        <a:xfrm>
          <a:off x="320040" y="4409086"/>
          <a:ext cx="5922000" cy="472320"/>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MANAGING THE WILLS &amp; THE SKILLS</a:t>
          </a:r>
          <a:endParaRPr lang="en-MY" sz="1400" b="1" kern="1200" dirty="0"/>
        </a:p>
      </dsp:txBody>
      <dsp:txXfrm>
        <a:off x="343097" y="4432143"/>
        <a:ext cx="5875886" cy="426206"/>
      </dsp:txXfrm>
    </dsp:sp>
    <dsp:sp modelId="{BAFD2F8B-6DBC-4FE4-B296-BC40DEC9A478}">
      <dsp:nvSpPr>
        <dsp:cNvPr id="0" name=""/>
        <dsp:cNvSpPr/>
      </dsp:nvSpPr>
      <dsp:spPr>
        <a:xfrm>
          <a:off x="0" y="5387760"/>
          <a:ext cx="6400800" cy="403200"/>
        </a:xfrm>
        <a:prstGeom prst="rect">
          <a:avLst/>
        </a:prstGeom>
        <a:solidFill>
          <a:schemeClr val="lt1">
            <a:alpha val="90000"/>
            <a:hueOff val="0"/>
            <a:satOff val="0"/>
            <a:lumOff val="0"/>
            <a:alphaOff val="0"/>
          </a:schemeClr>
        </a:solidFill>
        <a:ln w="12700" cap="flat" cmpd="sng" algn="ctr">
          <a:solidFill>
            <a:schemeClr val="accent5">
              <a:hueOff val="-6434176"/>
              <a:satOff val="-8949"/>
              <a:lumOff val="-343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645E07-C974-4526-B15F-45E1C832D866}">
      <dsp:nvSpPr>
        <dsp:cNvPr id="0" name=""/>
        <dsp:cNvSpPr/>
      </dsp:nvSpPr>
      <dsp:spPr>
        <a:xfrm>
          <a:off x="320040" y="5151600"/>
          <a:ext cx="5922000" cy="472320"/>
        </a:xfrm>
        <a:prstGeom prst="roundRect">
          <a:avLst/>
        </a:prstGeom>
        <a:solidFill>
          <a:schemeClr val="accent5">
            <a:hueOff val="-6434176"/>
            <a:satOff val="-8949"/>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CREATING A CULTURE THAT DRIVES PEAK PERFORMANCE</a:t>
          </a:r>
          <a:endParaRPr lang="en-MY" sz="1400" b="1" kern="1200" dirty="0"/>
        </a:p>
      </dsp:txBody>
      <dsp:txXfrm>
        <a:off x="343097" y="5174657"/>
        <a:ext cx="5875886" cy="426206"/>
      </dsp:txXfrm>
    </dsp:sp>
    <dsp:sp modelId="{1EE47E13-02DD-40A2-9F30-5285D67A5AE2}">
      <dsp:nvSpPr>
        <dsp:cNvPr id="0" name=""/>
        <dsp:cNvSpPr/>
      </dsp:nvSpPr>
      <dsp:spPr>
        <a:xfrm>
          <a:off x="0" y="6113520"/>
          <a:ext cx="6400800" cy="403200"/>
        </a:xfrm>
        <a:prstGeom prst="rect">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624EE6-11F8-4806-9D3E-AB86804A050A}">
      <dsp:nvSpPr>
        <dsp:cNvPr id="0" name=""/>
        <dsp:cNvSpPr/>
      </dsp:nvSpPr>
      <dsp:spPr>
        <a:xfrm>
          <a:off x="320040" y="5877360"/>
          <a:ext cx="5922000" cy="47232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PERSONAL ACTION PLAN</a:t>
          </a:r>
          <a:endParaRPr lang="en-MY" sz="1400" b="1" kern="1200" dirty="0"/>
        </a:p>
      </dsp:txBody>
      <dsp:txXfrm>
        <a:off x="343097" y="5900417"/>
        <a:ext cx="5875886"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CAFF3-5F03-4180-9D3F-C0E3EB0726FC}">
      <dsp:nvSpPr>
        <dsp:cNvPr id="0" name=""/>
        <dsp:cNvSpPr/>
      </dsp:nvSpPr>
      <dsp:spPr>
        <a:xfrm>
          <a:off x="0" y="289440"/>
          <a:ext cx="6400800" cy="40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3B3282-D83F-4E63-89AC-21557E82C19B}">
      <dsp:nvSpPr>
        <dsp:cNvPr id="0" name=""/>
        <dsp:cNvSpPr/>
      </dsp:nvSpPr>
      <dsp:spPr>
        <a:xfrm>
          <a:off x="320040" y="53280"/>
          <a:ext cx="5922000" cy="472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THE STRATEGIC IMPORTANCE OF BUILDING YOUR NETWORK</a:t>
          </a:r>
          <a:endParaRPr lang="en-MY" sz="1400" b="1" kern="1200" dirty="0"/>
        </a:p>
      </dsp:txBody>
      <dsp:txXfrm>
        <a:off x="343097" y="76337"/>
        <a:ext cx="5875886" cy="426206"/>
      </dsp:txXfrm>
    </dsp:sp>
    <dsp:sp modelId="{C8E06466-66BC-44BD-80F8-3D09B74DF702}">
      <dsp:nvSpPr>
        <dsp:cNvPr id="0" name=""/>
        <dsp:cNvSpPr/>
      </dsp:nvSpPr>
      <dsp:spPr>
        <a:xfrm>
          <a:off x="0" y="1015200"/>
          <a:ext cx="6400800" cy="403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6E6375-70C7-4086-AC92-56BEFDB730B6}">
      <dsp:nvSpPr>
        <dsp:cNvPr id="0" name=""/>
        <dsp:cNvSpPr/>
      </dsp:nvSpPr>
      <dsp:spPr>
        <a:xfrm>
          <a:off x="320040" y="779040"/>
          <a:ext cx="5922000"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SPREADING YOUR WINGS – EXPANDING YOUR NETWORK </a:t>
          </a:r>
          <a:endParaRPr lang="en-MY" sz="1400" b="1" kern="1200" dirty="0"/>
        </a:p>
      </dsp:txBody>
      <dsp:txXfrm>
        <a:off x="343097" y="802097"/>
        <a:ext cx="5875886" cy="426206"/>
      </dsp:txXfrm>
    </dsp:sp>
    <dsp:sp modelId="{F100B479-2965-451F-9626-BE08A9B0281D}">
      <dsp:nvSpPr>
        <dsp:cNvPr id="0" name=""/>
        <dsp:cNvSpPr/>
      </dsp:nvSpPr>
      <dsp:spPr>
        <a:xfrm>
          <a:off x="0" y="1740960"/>
          <a:ext cx="6400800" cy="403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A54B23-68D3-4BC4-9E0F-2187EFDBCD7F}">
      <dsp:nvSpPr>
        <dsp:cNvPr id="0" name=""/>
        <dsp:cNvSpPr/>
      </dsp:nvSpPr>
      <dsp:spPr>
        <a:xfrm>
          <a:off x="320040" y="1504800"/>
          <a:ext cx="5922000" cy="4723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THE ART OF BUILDING BANKABLE RELATIONSHIPS</a:t>
          </a:r>
          <a:endParaRPr lang="en-MY" sz="1400" b="1" kern="1200" dirty="0"/>
        </a:p>
      </dsp:txBody>
      <dsp:txXfrm>
        <a:off x="343097" y="1527857"/>
        <a:ext cx="5875886" cy="426206"/>
      </dsp:txXfrm>
    </dsp:sp>
    <dsp:sp modelId="{DE752B11-D187-460E-8CD9-38327F51ED09}">
      <dsp:nvSpPr>
        <dsp:cNvPr id="0" name=""/>
        <dsp:cNvSpPr/>
      </dsp:nvSpPr>
      <dsp:spPr>
        <a:xfrm>
          <a:off x="0" y="2466720"/>
          <a:ext cx="6400800" cy="403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B1144B-D6F7-4AA0-929A-39A555A5D68F}">
      <dsp:nvSpPr>
        <dsp:cNvPr id="0" name=""/>
        <dsp:cNvSpPr/>
      </dsp:nvSpPr>
      <dsp:spPr>
        <a:xfrm>
          <a:off x="320040" y="2230559"/>
          <a:ext cx="5922000" cy="472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THE 6 HUMAN NEEDS</a:t>
          </a:r>
          <a:endParaRPr lang="en-MY" sz="1400" b="1" kern="1200" dirty="0"/>
        </a:p>
      </dsp:txBody>
      <dsp:txXfrm>
        <a:off x="343097" y="2253616"/>
        <a:ext cx="5875886" cy="426206"/>
      </dsp:txXfrm>
    </dsp:sp>
    <dsp:sp modelId="{7BF449E5-462F-4CD8-8879-035F0DC05609}">
      <dsp:nvSpPr>
        <dsp:cNvPr id="0" name=""/>
        <dsp:cNvSpPr/>
      </dsp:nvSpPr>
      <dsp:spPr>
        <a:xfrm>
          <a:off x="0" y="3192480"/>
          <a:ext cx="6400800" cy="403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D46BAC-6851-40DC-8113-15DB1CFC62D7}">
      <dsp:nvSpPr>
        <dsp:cNvPr id="0" name=""/>
        <dsp:cNvSpPr/>
      </dsp:nvSpPr>
      <dsp:spPr>
        <a:xfrm>
          <a:off x="320040" y="2956320"/>
          <a:ext cx="5922000" cy="4723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CONSCIOUS INTENTIONAL COMMUNICATION</a:t>
          </a:r>
          <a:endParaRPr lang="en-MY" sz="1400" b="1" kern="1200" dirty="0"/>
        </a:p>
      </dsp:txBody>
      <dsp:txXfrm>
        <a:off x="343097" y="2979377"/>
        <a:ext cx="5875886" cy="426206"/>
      </dsp:txXfrm>
    </dsp:sp>
    <dsp:sp modelId="{B8EBC7D0-F92D-441C-8A53-4096341FC1A3}">
      <dsp:nvSpPr>
        <dsp:cNvPr id="0" name=""/>
        <dsp:cNvSpPr/>
      </dsp:nvSpPr>
      <dsp:spPr>
        <a:xfrm>
          <a:off x="0" y="3918240"/>
          <a:ext cx="6400800" cy="40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F51E11-2E32-4479-852A-8CE1DFC13066}">
      <dsp:nvSpPr>
        <dsp:cNvPr id="0" name=""/>
        <dsp:cNvSpPr/>
      </dsp:nvSpPr>
      <dsp:spPr>
        <a:xfrm>
          <a:off x="320040" y="3682080"/>
          <a:ext cx="5922000" cy="472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THE 4 LIFE POSITIONS AND HOW THEY IMPACT RELATIONSHIP &amp; COMMUNICATION</a:t>
          </a:r>
          <a:endParaRPr lang="en-MY" sz="1400" b="1" kern="1200" dirty="0"/>
        </a:p>
      </dsp:txBody>
      <dsp:txXfrm>
        <a:off x="343097" y="3705137"/>
        <a:ext cx="5875886" cy="426206"/>
      </dsp:txXfrm>
    </dsp:sp>
    <dsp:sp modelId="{1D3CA10C-13E2-42C9-BDF3-B0601D5C94B7}">
      <dsp:nvSpPr>
        <dsp:cNvPr id="0" name=""/>
        <dsp:cNvSpPr/>
      </dsp:nvSpPr>
      <dsp:spPr>
        <a:xfrm>
          <a:off x="0" y="4644000"/>
          <a:ext cx="6400800" cy="403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03ABA2-B5B9-4F1D-A6B2-70B2F057D85A}">
      <dsp:nvSpPr>
        <dsp:cNvPr id="0" name=""/>
        <dsp:cNvSpPr/>
      </dsp:nvSpPr>
      <dsp:spPr>
        <a:xfrm>
          <a:off x="304799" y="4431030"/>
          <a:ext cx="5922000"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UNDERSTANDING YOUR STYLE OF COMMUNICATION</a:t>
          </a:r>
          <a:endParaRPr lang="en-MY" sz="1400" b="1" kern="1200" dirty="0"/>
        </a:p>
      </dsp:txBody>
      <dsp:txXfrm>
        <a:off x="327856" y="4454087"/>
        <a:ext cx="5875886" cy="426206"/>
      </dsp:txXfrm>
    </dsp:sp>
    <dsp:sp modelId="{BAFD2F8B-6DBC-4FE4-B296-BC40DEC9A478}">
      <dsp:nvSpPr>
        <dsp:cNvPr id="0" name=""/>
        <dsp:cNvSpPr/>
      </dsp:nvSpPr>
      <dsp:spPr>
        <a:xfrm>
          <a:off x="0" y="5369760"/>
          <a:ext cx="6400800" cy="403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645E07-C974-4526-B15F-45E1C832D866}">
      <dsp:nvSpPr>
        <dsp:cNvPr id="0" name=""/>
        <dsp:cNvSpPr/>
      </dsp:nvSpPr>
      <dsp:spPr>
        <a:xfrm>
          <a:off x="320040" y="5133600"/>
          <a:ext cx="5922000" cy="4723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MANAGING DIFFICULT CONVERSATIONS</a:t>
          </a:r>
          <a:endParaRPr lang="en-MY" sz="1400" b="1" kern="1200" dirty="0"/>
        </a:p>
      </dsp:txBody>
      <dsp:txXfrm>
        <a:off x="343097" y="5156657"/>
        <a:ext cx="5875886" cy="426206"/>
      </dsp:txXfrm>
    </dsp:sp>
    <dsp:sp modelId="{1EE47E13-02DD-40A2-9F30-5285D67A5AE2}">
      <dsp:nvSpPr>
        <dsp:cNvPr id="0" name=""/>
        <dsp:cNvSpPr/>
      </dsp:nvSpPr>
      <dsp:spPr>
        <a:xfrm>
          <a:off x="0" y="6095520"/>
          <a:ext cx="6400800" cy="403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624EE6-11F8-4806-9D3E-AB86804A050A}">
      <dsp:nvSpPr>
        <dsp:cNvPr id="0" name=""/>
        <dsp:cNvSpPr/>
      </dsp:nvSpPr>
      <dsp:spPr>
        <a:xfrm>
          <a:off x="320040" y="5859360"/>
          <a:ext cx="5922000" cy="472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9355" tIns="0" rIns="169355" bIns="0" numCol="1" spcCol="1270" anchor="ctr" anchorCtr="0">
          <a:noAutofit/>
        </a:bodyPr>
        <a:lstStyle/>
        <a:p>
          <a:pPr lvl="0" algn="l" defTabSz="622300">
            <a:lnSpc>
              <a:spcPct val="90000"/>
            </a:lnSpc>
            <a:spcBef>
              <a:spcPct val="0"/>
            </a:spcBef>
            <a:spcAft>
              <a:spcPct val="35000"/>
            </a:spcAft>
          </a:pPr>
          <a:r>
            <a:rPr lang="en-MY" sz="1400" b="1" kern="1200" dirty="0" smtClean="0"/>
            <a:t>PERSONAL ACTION PLAN</a:t>
          </a:r>
          <a:endParaRPr lang="en-MY" sz="1400" b="1" kern="1200" dirty="0"/>
        </a:p>
      </dsp:txBody>
      <dsp:txXfrm>
        <a:off x="343097" y="5882417"/>
        <a:ext cx="587588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39FE13C3-818C-42CF-B825-F83E099F69A5}" type="datetimeFigureOut">
              <a:rPr lang="en-MY" smtClean="0"/>
              <a:t>11/12/2024</a:t>
            </a:fld>
            <a:endParaRPr lang="en-MY"/>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0403E0AF-1151-4C78-ACB5-565B4EDB0D47}" type="slidenum">
              <a:rPr lang="en-MY" smtClean="0"/>
              <a:t>‹#›</a:t>
            </a:fld>
            <a:endParaRPr lang="en-MY"/>
          </a:p>
        </p:txBody>
      </p:sp>
    </p:spTree>
    <p:extLst>
      <p:ext uri="{BB962C8B-B14F-4D97-AF65-F5344CB8AC3E}">
        <p14:creationId xmlns:p14="http://schemas.microsoft.com/office/powerpoint/2010/main" val="2460568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0403E0AF-1151-4C78-ACB5-565B4EDB0D47}" type="slidenum">
              <a:rPr lang="en-MY" smtClean="0"/>
              <a:t>1</a:t>
            </a:fld>
            <a:endParaRPr lang="en-MY"/>
          </a:p>
        </p:txBody>
      </p:sp>
    </p:spTree>
    <p:extLst>
      <p:ext uri="{BB962C8B-B14F-4D97-AF65-F5344CB8AC3E}">
        <p14:creationId xmlns:p14="http://schemas.microsoft.com/office/powerpoint/2010/main" val="1735599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2092088F-56E1-4DFC-8088-4DE3604495CA}" type="datetimeFigureOut">
              <a:rPr lang="en-MY" smtClean="0"/>
              <a:t>11/12/2024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1724678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2092088F-56E1-4DFC-8088-4DE3604495CA}" type="datetimeFigureOut">
              <a:rPr lang="en-MY" smtClean="0"/>
              <a:t>11/12/2024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2885951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92088F-56E1-4DFC-8088-4DE3604495CA}" type="datetimeFigureOut">
              <a:rPr lang="en-MY" smtClean="0"/>
              <a:t>11/12/2024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3979850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2092088F-56E1-4DFC-8088-4DE3604495CA}" type="datetimeFigureOut">
              <a:rPr lang="en-MY" smtClean="0"/>
              <a:t>11/12/2024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1874685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2092088F-56E1-4DFC-8088-4DE3604495CA}" type="datetimeFigureOut">
              <a:rPr lang="en-MY" smtClean="0"/>
              <a:t>11/12/2024</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137764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2092088F-56E1-4DFC-8088-4DE3604495CA}" type="datetimeFigureOut">
              <a:rPr lang="en-MY" smtClean="0"/>
              <a:t>11/12/2024</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7673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92088F-56E1-4DFC-8088-4DE3604495CA}" type="datetimeFigureOut">
              <a:rPr lang="en-MY" smtClean="0"/>
              <a:t>11/12/2024</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185596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92088F-56E1-4DFC-8088-4DE3604495CA}" type="datetimeFigureOut">
              <a:rPr lang="en-MY" smtClean="0"/>
              <a:t>11/12/2024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875148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92088F-56E1-4DFC-8088-4DE3604495CA}" type="datetimeFigureOut">
              <a:rPr lang="en-MY" smtClean="0"/>
              <a:t>11/12/2024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309771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2092088F-56E1-4DFC-8088-4DE3604495CA}" type="datetimeFigureOut">
              <a:rPr lang="en-MY" smtClean="0"/>
              <a:t>11/12/2024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1729283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2092088F-56E1-4DFC-8088-4DE3604495CA}" type="datetimeFigureOut">
              <a:rPr lang="en-MY" smtClean="0"/>
              <a:t>11/12/2024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F22A542-78AB-4F67-8765-AD9CF0283300}" type="slidenum">
              <a:rPr lang="en-MY" smtClean="0"/>
              <a:t>‹#›</a:t>
            </a:fld>
            <a:endParaRPr lang="en-MY"/>
          </a:p>
        </p:txBody>
      </p:sp>
    </p:spTree>
    <p:extLst>
      <p:ext uri="{BB962C8B-B14F-4D97-AF65-F5344CB8AC3E}">
        <p14:creationId xmlns:p14="http://schemas.microsoft.com/office/powerpoint/2010/main" val="417506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92088F-56E1-4DFC-8088-4DE3604495CA}" type="datetimeFigureOut">
              <a:rPr lang="en-MY" smtClean="0"/>
              <a:t>11/12/2024</a:t>
            </a:fld>
            <a:endParaRPr lang="en-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2A542-78AB-4F67-8765-AD9CF0283300}" type="slidenum">
              <a:rPr lang="en-MY" smtClean="0"/>
              <a:t>‹#›</a:t>
            </a:fld>
            <a:endParaRPr lang="en-MY"/>
          </a:p>
        </p:txBody>
      </p:sp>
    </p:spTree>
    <p:extLst>
      <p:ext uri="{BB962C8B-B14F-4D97-AF65-F5344CB8AC3E}">
        <p14:creationId xmlns:p14="http://schemas.microsoft.com/office/powerpoint/2010/main" val="147612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schemeClr val="accent1">
                <a:shade val="45000"/>
                <a:satMod val="135000"/>
              </a:schemeClr>
              <a:prstClr val="white"/>
            </a:duotone>
          </a:blip>
          <a:stretch>
            <a:fillRect/>
          </a:stretch>
        </p:blipFill>
        <p:spPr>
          <a:xfrm rot="5400000">
            <a:off x="-1314207" y="1304781"/>
            <a:ext cx="6858001" cy="4248443"/>
          </a:xfrm>
          <a:prstGeom prst="rect">
            <a:avLst/>
          </a:prstGeom>
        </p:spPr>
      </p:pic>
      <p:sp>
        <p:nvSpPr>
          <p:cNvPr id="10" name="TextBox 9"/>
          <p:cNvSpPr txBox="1"/>
          <p:nvPr/>
        </p:nvSpPr>
        <p:spPr>
          <a:xfrm>
            <a:off x="30542" y="2774817"/>
            <a:ext cx="3641831" cy="2000548"/>
          </a:xfrm>
          <a:prstGeom prst="rect">
            <a:avLst/>
          </a:prstGeom>
          <a:noFill/>
        </p:spPr>
        <p:txBody>
          <a:bodyPr wrap="none" rtlCol="0">
            <a:spAutoFit/>
          </a:bodyPr>
          <a:lstStyle/>
          <a:p>
            <a:pPr algn="ctr"/>
            <a:r>
              <a:rPr lang="en-MY" sz="2000" dirty="0" smtClean="0">
                <a:solidFill>
                  <a:schemeClr val="bg1"/>
                </a:solidFill>
              </a:rPr>
              <a:t>Group Coaching Program</a:t>
            </a:r>
            <a:endParaRPr lang="en-MY" sz="2000" dirty="0">
              <a:solidFill>
                <a:schemeClr val="bg1"/>
              </a:solidFill>
            </a:endParaRPr>
          </a:p>
          <a:p>
            <a:pPr algn="ctr"/>
            <a:endParaRPr lang="en-MY" sz="2800" b="1" cap="small" dirty="0" smtClean="0">
              <a:solidFill>
                <a:srgbClr val="FF0000"/>
              </a:solidFill>
            </a:endParaRPr>
          </a:p>
          <a:p>
            <a:pPr algn="ctr"/>
            <a:r>
              <a:rPr lang="en-MY" sz="2800" b="1" cap="small" dirty="0" smtClean="0">
                <a:solidFill>
                  <a:srgbClr val="FF0000"/>
                </a:solidFill>
              </a:rPr>
              <a:t> </a:t>
            </a:r>
            <a:r>
              <a:rPr lang="en-MY" sz="2000" b="1" cap="small" dirty="0" smtClean="0">
                <a:solidFill>
                  <a:srgbClr val="FF0000"/>
                </a:solidFill>
              </a:rPr>
              <a:t>Cultivating Leadership Excellence</a:t>
            </a:r>
          </a:p>
          <a:p>
            <a:pPr algn="ctr"/>
            <a:endParaRPr lang="en-MY" sz="2000" b="1" cap="small" dirty="0">
              <a:solidFill>
                <a:srgbClr val="FF0000"/>
              </a:solidFill>
            </a:endParaRPr>
          </a:p>
          <a:p>
            <a:pPr algn="ctr"/>
            <a:endParaRPr lang="en-MY" sz="2800" b="1" cap="small" dirty="0">
              <a:solidFill>
                <a:srgbClr val="FF0000"/>
              </a:solidFill>
            </a:endParaRPr>
          </a:p>
        </p:txBody>
      </p:sp>
      <p:pic>
        <p:nvPicPr>
          <p:cNvPr id="20" name="Picture 19"/>
          <p:cNvPicPr>
            <a:picLocks noChangeAspect="1"/>
          </p:cNvPicPr>
          <p:nvPr/>
        </p:nvPicPr>
        <p:blipFill>
          <a:blip r:embed="rId4"/>
          <a:stretch>
            <a:fillRect/>
          </a:stretch>
        </p:blipFill>
        <p:spPr>
          <a:xfrm>
            <a:off x="5938845" y="770322"/>
            <a:ext cx="2736000" cy="2224887"/>
          </a:xfrm>
          <a:prstGeom prst="ellipse">
            <a:avLst/>
          </a:prstGeom>
        </p:spPr>
      </p:pic>
      <p:sp>
        <p:nvSpPr>
          <p:cNvPr id="26" name="Rectangle 25"/>
          <p:cNvSpPr/>
          <p:nvPr/>
        </p:nvSpPr>
        <p:spPr>
          <a:xfrm>
            <a:off x="4264056" y="3126179"/>
            <a:ext cx="6689889" cy="3139321"/>
          </a:xfrm>
          <a:prstGeom prst="rect">
            <a:avLst/>
          </a:prstGeom>
        </p:spPr>
        <p:txBody>
          <a:bodyPr wrap="square">
            <a:spAutoFit/>
          </a:bodyPr>
          <a:lstStyle/>
          <a:p>
            <a:pPr algn="just"/>
            <a:r>
              <a:rPr lang="en-US" dirty="0" smtClean="0"/>
              <a:t>This </a:t>
            </a:r>
            <a:r>
              <a:rPr lang="en-US" dirty="0"/>
              <a:t>program is thoughtfully designed, developed, and delivered by professional coaches who are former seasoned leaders in the shipping industry, dedicated to grooming the next generation of shipping professionals into successful leaders. By focusing on </a:t>
            </a:r>
            <a:r>
              <a:rPr lang="en-US" dirty="0" smtClean="0"/>
              <a:t>transforming </a:t>
            </a:r>
            <a:r>
              <a:rPr lang="en-US" dirty="0"/>
              <a:t>mindsets, elevating </a:t>
            </a:r>
            <a:r>
              <a:rPr lang="en-US" dirty="0" smtClean="0"/>
              <a:t>value delivery, </a:t>
            </a:r>
            <a:r>
              <a:rPr lang="en-US" dirty="0"/>
              <a:t>and building bankable </a:t>
            </a:r>
            <a:r>
              <a:rPr lang="en-US" dirty="0" smtClean="0"/>
              <a:t>relationships, </a:t>
            </a:r>
            <a:r>
              <a:rPr lang="en-US" dirty="0"/>
              <a:t>the program offers </a:t>
            </a:r>
            <a:r>
              <a:rPr lang="en-US" dirty="0" smtClean="0"/>
              <a:t>contents </a:t>
            </a:r>
            <a:r>
              <a:rPr lang="en-US" dirty="0"/>
              <a:t>that </a:t>
            </a:r>
            <a:r>
              <a:rPr lang="en-US" dirty="0" smtClean="0"/>
              <a:t>promise to be </a:t>
            </a:r>
            <a:r>
              <a:rPr lang="en-US" b="1" dirty="0" smtClean="0">
                <a:solidFill>
                  <a:srgbClr val="008080"/>
                </a:solidFill>
              </a:rPr>
              <a:t>Relevant, Useful, Applicable, </a:t>
            </a:r>
            <a:r>
              <a:rPr lang="en-US" dirty="0"/>
              <a:t>and</a:t>
            </a:r>
            <a:r>
              <a:rPr lang="en-US" b="1" dirty="0">
                <a:solidFill>
                  <a:srgbClr val="008080"/>
                </a:solidFill>
              </a:rPr>
              <a:t> </a:t>
            </a:r>
            <a:r>
              <a:rPr lang="en-US" b="1" dirty="0" smtClean="0">
                <a:solidFill>
                  <a:srgbClr val="008080"/>
                </a:solidFill>
              </a:rPr>
              <a:t>Insightful</a:t>
            </a:r>
            <a:r>
              <a:rPr lang="en-US" dirty="0" smtClean="0"/>
              <a:t>. </a:t>
            </a:r>
            <a:r>
              <a:rPr lang="en-US" dirty="0"/>
              <a:t>These elements seamlessly translate into leadership outcomes of </a:t>
            </a:r>
            <a:r>
              <a:rPr lang="en-US" b="1" dirty="0" smtClean="0">
                <a:solidFill>
                  <a:srgbClr val="008080"/>
                </a:solidFill>
              </a:rPr>
              <a:t>Results, Unity, Accountability, </a:t>
            </a:r>
            <a:r>
              <a:rPr lang="en-US" dirty="0"/>
              <a:t>and</a:t>
            </a:r>
            <a:r>
              <a:rPr lang="en-US" b="1" dirty="0">
                <a:solidFill>
                  <a:srgbClr val="008080"/>
                </a:solidFill>
              </a:rPr>
              <a:t> </a:t>
            </a:r>
            <a:r>
              <a:rPr lang="en-US" b="1" dirty="0" smtClean="0">
                <a:solidFill>
                  <a:srgbClr val="008080"/>
                </a:solidFill>
              </a:rPr>
              <a:t>Impact</a:t>
            </a:r>
            <a:r>
              <a:rPr lang="en-US" dirty="0" smtClean="0"/>
              <a:t>. </a:t>
            </a:r>
            <a:r>
              <a:rPr lang="en-US" dirty="0"/>
              <a:t>Every effort </a:t>
            </a:r>
            <a:r>
              <a:rPr lang="en-US" dirty="0" smtClean="0"/>
              <a:t>will be made </a:t>
            </a:r>
            <a:r>
              <a:rPr lang="en-US" dirty="0"/>
              <a:t>during the </a:t>
            </a:r>
            <a:r>
              <a:rPr lang="en-US" dirty="0" smtClean="0"/>
              <a:t>modules to </a:t>
            </a:r>
            <a:r>
              <a:rPr lang="en-US" dirty="0"/>
              <a:t>ensure these principles are directly aligned with </a:t>
            </a:r>
            <a:r>
              <a:rPr lang="en-US" dirty="0" smtClean="0"/>
              <a:t>Company’s Vision Mission &amp; Core Value.</a:t>
            </a:r>
            <a:endParaRPr lang="en-MY" dirty="0"/>
          </a:p>
        </p:txBody>
      </p:sp>
      <p:pic>
        <p:nvPicPr>
          <p:cNvPr id="7" name="Picture 6">
            <a:extLst>
              <a:ext uri="{FF2B5EF4-FFF2-40B4-BE49-F238E27FC236}">
                <a16:creationId xmlns="" xmlns:a16="http://schemas.microsoft.com/office/drawing/2014/main" id="{A288CC52-A8F6-98E1-1056-C6FBF36A5E92}"/>
              </a:ext>
            </a:extLst>
          </p:cNvPr>
          <p:cNvPicPr>
            <a:picLocks noChangeAspect="1"/>
          </p:cNvPicPr>
          <p:nvPr/>
        </p:nvPicPr>
        <p:blipFill>
          <a:blip r:embed="rId5"/>
          <a:stretch>
            <a:fillRect/>
          </a:stretch>
        </p:blipFill>
        <p:spPr>
          <a:xfrm>
            <a:off x="11057621" y="184307"/>
            <a:ext cx="1008000" cy="590230"/>
          </a:xfrm>
          <a:prstGeom prst="ellipse">
            <a:avLst/>
          </a:prstGeom>
        </p:spPr>
      </p:pic>
    </p:spTree>
    <p:extLst>
      <p:ext uri="{BB962C8B-B14F-4D97-AF65-F5344CB8AC3E}">
        <p14:creationId xmlns:p14="http://schemas.microsoft.com/office/powerpoint/2010/main" val="497691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INTRODUCTION</a:t>
            </a:r>
            <a:endParaRPr lang="en-MY" sz="2400" b="1" dirty="0"/>
          </a:p>
        </p:txBody>
      </p:sp>
      <p:sp>
        <p:nvSpPr>
          <p:cNvPr id="8" name="TextBox 7"/>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3" name="Rectangle 2"/>
          <p:cNvSpPr/>
          <p:nvPr/>
        </p:nvSpPr>
        <p:spPr>
          <a:xfrm>
            <a:off x="4147795" y="1796311"/>
            <a:ext cx="7833673" cy="4247317"/>
          </a:xfrm>
          <a:prstGeom prst="rect">
            <a:avLst/>
          </a:prstGeom>
        </p:spPr>
        <p:txBody>
          <a:bodyPr wrap="square">
            <a:spAutoFit/>
          </a:bodyPr>
          <a:lstStyle/>
          <a:p>
            <a:pPr algn="just"/>
            <a:r>
              <a:rPr lang="en-US" dirty="0" smtClean="0"/>
              <a:t>We </a:t>
            </a:r>
            <a:r>
              <a:rPr lang="en-US" dirty="0"/>
              <a:t>are thrilled to introduce our </a:t>
            </a:r>
            <a:r>
              <a:rPr lang="en-US" dirty="0" smtClean="0"/>
              <a:t>Group </a:t>
            </a:r>
            <a:r>
              <a:rPr lang="en-US" dirty="0"/>
              <a:t>Coaching </a:t>
            </a:r>
            <a:r>
              <a:rPr lang="en-US" dirty="0" smtClean="0"/>
              <a:t>Program, </a:t>
            </a:r>
            <a:r>
              <a:rPr lang="en-US" dirty="0"/>
              <a:t>a transformative six-to-nine-month journey designed to elevate the soft skills of your leadership team.  </a:t>
            </a:r>
          </a:p>
          <a:p>
            <a:pPr algn="just"/>
            <a:endParaRPr lang="en-US" dirty="0"/>
          </a:p>
          <a:p>
            <a:pPr algn="just"/>
            <a:r>
              <a:rPr lang="en-US" dirty="0"/>
              <a:t>Unlike traditional training programs, this coaching experience is not solely about training effectiveness. The primary focus is on empowering your team members to </a:t>
            </a:r>
            <a:r>
              <a:rPr lang="en-US" dirty="0" smtClean="0"/>
              <a:t>grow</a:t>
            </a:r>
            <a:r>
              <a:rPr lang="en-US" dirty="0"/>
              <a:t>, evolve, and thrive as </a:t>
            </a:r>
            <a:r>
              <a:rPr lang="en-US" dirty="0" smtClean="0"/>
              <a:t>individuals, </a:t>
            </a:r>
            <a:r>
              <a:rPr lang="en-US" dirty="0"/>
              <a:t>unlocking their potential to become </a:t>
            </a:r>
            <a:r>
              <a:rPr lang="en-US" dirty="0" smtClean="0"/>
              <a:t>the best </a:t>
            </a:r>
            <a:r>
              <a:rPr lang="en-US" dirty="0"/>
              <a:t>version of </a:t>
            </a:r>
            <a:r>
              <a:rPr lang="en-US" dirty="0" smtClean="0"/>
              <a:t>themselves </a:t>
            </a:r>
            <a:r>
              <a:rPr lang="en-US" dirty="0"/>
              <a:t>while mastering the art of impactful leadership.  </a:t>
            </a:r>
          </a:p>
          <a:p>
            <a:pPr algn="just"/>
            <a:endParaRPr lang="en-US" dirty="0"/>
          </a:p>
          <a:p>
            <a:pPr algn="just"/>
            <a:r>
              <a:rPr lang="en-US" dirty="0"/>
              <a:t>Through this exploratory journey, your leadership team will tackle real-life challenges while honing their abilities across three core pillars: </a:t>
            </a:r>
            <a:r>
              <a:rPr lang="en-US" dirty="0" smtClean="0"/>
              <a:t>Persona, Performance, </a:t>
            </a:r>
            <a:r>
              <a:rPr lang="en-US" dirty="0"/>
              <a:t>and </a:t>
            </a:r>
            <a:r>
              <a:rPr lang="en-US" dirty="0" smtClean="0"/>
              <a:t>People. </a:t>
            </a:r>
          </a:p>
          <a:p>
            <a:pPr algn="just"/>
            <a:endParaRPr lang="en-US" dirty="0"/>
          </a:p>
          <a:p>
            <a:pPr algn="just"/>
            <a:r>
              <a:rPr lang="en-US" dirty="0" smtClean="0"/>
              <a:t>The </a:t>
            </a:r>
            <a:r>
              <a:rPr lang="en-US" dirty="0"/>
              <a:t>program also weaves in essential elements of </a:t>
            </a:r>
            <a:r>
              <a:rPr lang="en-US" dirty="0" smtClean="0"/>
              <a:t>Self-Leadership, Result Orientation, </a:t>
            </a:r>
            <a:r>
              <a:rPr lang="en-US" dirty="0"/>
              <a:t>and </a:t>
            </a:r>
            <a:r>
              <a:rPr lang="en-US" dirty="0" smtClean="0"/>
              <a:t>Stakeholder Engagement, </a:t>
            </a:r>
            <a:r>
              <a:rPr lang="en-US" dirty="0"/>
              <a:t>ensuring they develop both professionally and personally.  </a:t>
            </a:r>
          </a:p>
        </p:txBody>
      </p:sp>
    </p:spTree>
    <p:extLst>
      <p:ext uri="{BB962C8B-B14F-4D97-AF65-F5344CB8AC3E}">
        <p14:creationId xmlns:p14="http://schemas.microsoft.com/office/powerpoint/2010/main" val="4260745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3 Key Shifts That Transform Leadership</a:t>
            </a:r>
            <a:endParaRPr lang="en-MY" sz="2400" b="1" dirty="0"/>
          </a:p>
        </p:txBody>
      </p:sp>
      <p:sp>
        <p:nvSpPr>
          <p:cNvPr id="8" name="TextBox 7"/>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12" name="Rectangle 11"/>
          <p:cNvSpPr/>
          <p:nvPr/>
        </p:nvSpPr>
        <p:spPr>
          <a:xfrm>
            <a:off x="4218317" y="1008342"/>
            <a:ext cx="7824158" cy="5909310"/>
          </a:xfrm>
          <a:prstGeom prst="rect">
            <a:avLst/>
          </a:prstGeom>
        </p:spPr>
        <p:txBody>
          <a:bodyPr wrap="square">
            <a:spAutoFit/>
          </a:bodyPr>
          <a:lstStyle/>
          <a:p>
            <a:r>
              <a:rPr lang="en-US" sz="1400" dirty="0" smtClean="0"/>
              <a:t>In </a:t>
            </a:r>
            <a:r>
              <a:rPr lang="en-US" sz="1400" dirty="0"/>
              <a:t>our 25 years of experience in L&amp;D, one recurring piece of feedback stands out:  </a:t>
            </a:r>
          </a:p>
          <a:p>
            <a:pPr lvl="1" algn="just"/>
            <a:endParaRPr lang="en-US" sz="1400" i="1" dirty="0" smtClean="0"/>
          </a:p>
          <a:p>
            <a:pPr lvl="1" algn="just"/>
            <a:r>
              <a:rPr lang="en-US" sz="1400" i="1" dirty="0" smtClean="0"/>
              <a:t>‘People attend and leave </a:t>
            </a:r>
            <a:r>
              <a:rPr lang="en-US" sz="1400" i="1" dirty="0"/>
              <a:t>training seminars feeling inspired for a few days… only for everything to return to business as usual</a:t>
            </a:r>
            <a:r>
              <a:rPr lang="en-US" sz="1400" i="1" dirty="0" smtClean="0"/>
              <a:t>. Why?’  </a:t>
            </a:r>
            <a:endParaRPr lang="en-US" sz="1400" i="1" dirty="0"/>
          </a:p>
          <a:p>
            <a:pPr lvl="1" algn="just"/>
            <a:endParaRPr lang="en-US" sz="1400" i="1" dirty="0"/>
          </a:p>
          <a:p>
            <a:r>
              <a:rPr lang="en-US" sz="1400" dirty="0"/>
              <a:t>We’ve all seen it happen.  </a:t>
            </a:r>
          </a:p>
          <a:p>
            <a:endParaRPr lang="en-US" sz="1400" dirty="0"/>
          </a:p>
          <a:p>
            <a:r>
              <a:rPr lang="en-US" sz="1400" dirty="0" smtClean="0"/>
              <a:t>Yes</a:t>
            </a:r>
            <a:r>
              <a:rPr lang="en-US" sz="1400" dirty="0"/>
              <a:t>, ad-hoc </a:t>
            </a:r>
            <a:r>
              <a:rPr lang="en-US" sz="1400" dirty="0" smtClean="0"/>
              <a:t>training interventions are important. They </a:t>
            </a:r>
            <a:r>
              <a:rPr lang="en-US" sz="1400" dirty="0"/>
              <a:t>can be engaging and address immediate </a:t>
            </a:r>
            <a:r>
              <a:rPr lang="en-US" sz="1400" dirty="0" smtClean="0"/>
              <a:t>skill gaps and challenges</a:t>
            </a:r>
            <a:r>
              <a:rPr lang="en-US" sz="1400" dirty="0"/>
              <a:t>, but here’s the truth: without a holistic approach that builds on core leadership fundamentals, meaningful and lasting transformation simply doesn’t happen</a:t>
            </a:r>
            <a:r>
              <a:rPr lang="en-US" sz="1400" dirty="0" smtClean="0"/>
              <a:t>.  </a:t>
            </a:r>
            <a:endParaRPr lang="en-US" sz="1400" dirty="0"/>
          </a:p>
          <a:p>
            <a:endParaRPr lang="en-US" sz="1400" dirty="0"/>
          </a:p>
          <a:p>
            <a:r>
              <a:rPr lang="en-US" sz="1400" dirty="0" smtClean="0"/>
              <a:t>Have </a:t>
            </a:r>
            <a:r>
              <a:rPr lang="en-US" sz="1400" dirty="0"/>
              <a:t>you ever wondered</a:t>
            </a:r>
            <a:r>
              <a:rPr lang="en-US" sz="1400" dirty="0" smtClean="0"/>
              <a:t>:  </a:t>
            </a:r>
            <a:endParaRPr lang="en-US" sz="1400" dirty="0"/>
          </a:p>
          <a:p>
            <a:endParaRPr lang="en-US" sz="1400" dirty="0"/>
          </a:p>
          <a:p>
            <a:r>
              <a:rPr lang="en-US" sz="1400" dirty="0"/>
              <a:t>What separates leaders who become pillars of excellence from those who struggle to make a lasting impact?  </a:t>
            </a:r>
          </a:p>
          <a:p>
            <a:endParaRPr lang="en-US" sz="1400" dirty="0"/>
          </a:p>
          <a:p>
            <a:r>
              <a:rPr lang="en-US" sz="1400" dirty="0"/>
              <a:t>It’s not a single skill or a one-time breakthrough. </a:t>
            </a:r>
            <a:r>
              <a:rPr lang="en-US" sz="1400" dirty="0" smtClean="0"/>
              <a:t>It’s </a:t>
            </a:r>
            <a:r>
              <a:rPr lang="en-US" sz="1400" dirty="0"/>
              <a:t>about mastering 3 foundational areas that solidify true leadership competency</a:t>
            </a:r>
            <a:r>
              <a:rPr lang="en-US" sz="1400" dirty="0" smtClean="0"/>
              <a:t>:  </a:t>
            </a:r>
            <a:endParaRPr lang="en-US" sz="1400" dirty="0"/>
          </a:p>
          <a:p>
            <a:endParaRPr lang="en-US" sz="1400" dirty="0"/>
          </a:p>
          <a:p>
            <a:r>
              <a:rPr lang="en-US" sz="1400" dirty="0" smtClean="0"/>
              <a:t>1</a:t>
            </a:r>
            <a:r>
              <a:rPr lang="en-US" sz="1400" dirty="0"/>
              <a:t>. </a:t>
            </a:r>
            <a:r>
              <a:rPr lang="en-US" sz="1400" dirty="0" smtClean="0"/>
              <a:t>Self-Leadership  </a:t>
            </a:r>
            <a:endParaRPr lang="en-US" sz="1400" dirty="0"/>
          </a:p>
          <a:p>
            <a:r>
              <a:rPr lang="en-US" sz="1400" dirty="0"/>
              <a:t>Before leading others, leaders must have clarity and control over their own mindset, habits, and identity. Those who excel in self-leadership develop the resilience and discipline needed to stay focused and effective, even in the face of challenges.  </a:t>
            </a:r>
          </a:p>
          <a:p>
            <a:endParaRPr lang="en-US" sz="1400" dirty="0"/>
          </a:p>
          <a:p>
            <a:r>
              <a:rPr lang="en-US" sz="1400" dirty="0" smtClean="0"/>
              <a:t>2</a:t>
            </a:r>
            <a:r>
              <a:rPr lang="en-US" sz="1400" dirty="0"/>
              <a:t>. </a:t>
            </a:r>
            <a:r>
              <a:rPr lang="en-US" sz="1400" dirty="0" smtClean="0"/>
              <a:t>Result Orientation  </a:t>
            </a:r>
            <a:endParaRPr lang="en-US" sz="1400" dirty="0"/>
          </a:p>
          <a:p>
            <a:r>
              <a:rPr lang="en-US" sz="1400" dirty="0"/>
              <a:t>Great leaders don’t just achieve results—they know how to </a:t>
            </a:r>
            <a:r>
              <a:rPr lang="en-US" sz="1400" dirty="0" smtClean="0"/>
              <a:t>get</a:t>
            </a:r>
            <a:r>
              <a:rPr lang="en-US" sz="1400" dirty="0"/>
              <a:t>, sustain, and amplify results</a:t>
            </a:r>
            <a:r>
              <a:rPr lang="en-US" sz="1400" dirty="0" smtClean="0"/>
              <a:t>. </a:t>
            </a:r>
            <a:r>
              <a:rPr lang="en-US" sz="1400" dirty="0"/>
              <a:t>They prioritize effectively, align goals, and inspire their teams to consistently deliver impactful outcomes.  </a:t>
            </a:r>
          </a:p>
        </p:txBody>
      </p:sp>
      <p:pic>
        <p:nvPicPr>
          <p:cNvPr id="7" name="Picture 6">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2227398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3 Key Shifts That Transform Leadership</a:t>
            </a:r>
            <a:endParaRPr lang="en-MY" sz="2400" b="1" dirty="0"/>
          </a:p>
        </p:txBody>
      </p:sp>
      <p:sp>
        <p:nvSpPr>
          <p:cNvPr id="8" name="TextBox 7"/>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12" name="Rectangle 11"/>
          <p:cNvSpPr/>
          <p:nvPr/>
        </p:nvSpPr>
        <p:spPr>
          <a:xfrm>
            <a:off x="4218317" y="1180876"/>
            <a:ext cx="7824158" cy="5047536"/>
          </a:xfrm>
          <a:prstGeom prst="rect">
            <a:avLst/>
          </a:prstGeom>
        </p:spPr>
        <p:txBody>
          <a:bodyPr wrap="square">
            <a:spAutoFit/>
          </a:bodyPr>
          <a:lstStyle/>
          <a:p>
            <a:r>
              <a:rPr lang="en-US" sz="1400" dirty="0" smtClean="0"/>
              <a:t>3</a:t>
            </a:r>
            <a:r>
              <a:rPr lang="en-US" sz="1400" dirty="0"/>
              <a:t>. </a:t>
            </a:r>
            <a:r>
              <a:rPr lang="en-US" sz="1400" dirty="0" smtClean="0"/>
              <a:t>Relationships </a:t>
            </a:r>
            <a:r>
              <a:rPr lang="en-US" sz="1400" dirty="0"/>
              <a:t>and </a:t>
            </a:r>
            <a:r>
              <a:rPr lang="en-US" sz="1400" dirty="0" smtClean="0"/>
              <a:t>Communication  </a:t>
            </a:r>
            <a:endParaRPr lang="en-US" sz="1400" dirty="0"/>
          </a:p>
          <a:p>
            <a:r>
              <a:rPr lang="en-US" sz="1400" dirty="0"/>
              <a:t>Even the most well-crafted strategies fall apart without strong relationships and intentional communication. Leaders who connect authentically with their teams foster trust, loyalty, and collaboration that drive exceptional performance.  </a:t>
            </a:r>
          </a:p>
          <a:p>
            <a:endParaRPr lang="en-US" sz="1400" dirty="0"/>
          </a:p>
          <a:p>
            <a:r>
              <a:rPr lang="en-US" sz="1400" dirty="0"/>
              <a:t>Now imagine this:  </a:t>
            </a:r>
          </a:p>
          <a:p>
            <a:endParaRPr lang="en-US" sz="1400" dirty="0"/>
          </a:p>
          <a:p>
            <a:r>
              <a:rPr lang="en-US" sz="1400" dirty="0"/>
              <a:t>What would it mean for your organization if these 3 shifts became second nature for your leadership team?  </a:t>
            </a:r>
          </a:p>
          <a:p>
            <a:endParaRPr lang="en-US" sz="1400" dirty="0"/>
          </a:p>
          <a:p>
            <a:r>
              <a:rPr lang="en-US" sz="1400" dirty="0" smtClean="0"/>
              <a:t>That’s </a:t>
            </a:r>
            <a:r>
              <a:rPr lang="en-US" sz="1400" dirty="0"/>
              <a:t>why we created CLE – Cultivating Leadership Excellence: a program designed to address the root causes of leadership </a:t>
            </a:r>
            <a:r>
              <a:rPr lang="en-US" sz="1400" dirty="0" smtClean="0"/>
              <a:t>development challenges</a:t>
            </a:r>
            <a:r>
              <a:rPr lang="en-US" sz="1400" dirty="0"/>
              <a:t>. CLE is a comprehensive, 3-module structured coaching journey that instills these transformative leadership capabilities. </a:t>
            </a:r>
            <a:endParaRPr lang="en-US" sz="1400" dirty="0" smtClean="0"/>
          </a:p>
          <a:p>
            <a:endParaRPr lang="en-US" sz="1400" dirty="0"/>
          </a:p>
          <a:p>
            <a:r>
              <a:rPr lang="en-US" sz="1400" dirty="0" smtClean="0"/>
              <a:t>Key Note: Importantly the </a:t>
            </a:r>
            <a:r>
              <a:rPr lang="en-US" sz="1400" dirty="0"/>
              <a:t>program is designed, developed, and delivered by former senior executives who deeply understand the intricacies of the port business."</a:t>
            </a:r>
          </a:p>
          <a:p>
            <a:endParaRPr lang="en-US" sz="1400" dirty="0" smtClean="0"/>
          </a:p>
          <a:p>
            <a:r>
              <a:rPr lang="en-US" sz="1400" dirty="0" smtClean="0"/>
              <a:t>This </a:t>
            </a:r>
            <a:r>
              <a:rPr lang="en-US" sz="1400" dirty="0"/>
              <a:t>isn’t about quick fixes or surface-level solutions. It’s about building a </a:t>
            </a:r>
            <a:r>
              <a:rPr lang="en-US" sz="1400" dirty="0" smtClean="0"/>
              <a:t>solid foundation </a:t>
            </a:r>
            <a:r>
              <a:rPr lang="en-US" sz="1400" dirty="0"/>
              <a:t>in self-leadership, result orientation, and relationship mastery, empowering leaders to inspire, perform, and connect with confidence.  </a:t>
            </a:r>
          </a:p>
          <a:p>
            <a:endParaRPr lang="en-US" sz="1400" dirty="0"/>
          </a:p>
          <a:p>
            <a:r>
              <a:rPr lang="en-US" sz="1400" dirty="0" smtClean="0"/>
              <a:t>Ad-hoc </a:t>
            </a:r>
            <a:r>
              <a:rPr lang="en-US" sz="1400" dirty="0"/>
              <a:t>training might provide a spark</a:t>
            </a:r>
            <a:r>
              <a:rPr lang="en-US" sz="1400" dirty="0" smtClean="0"/>
              <a:t>. But </a:t>
            </a:r>
            <a:r>
              <a:rPr lang="en-US" sz="1400" dirty="0"/>
              <a:t>this program delivers lasting transformation</a:t>
            </a:r>
            <a:r>
              <a:rPr lang="en-US" sz="1400" dirty="0" smtClean="0"/>
              <a:t>.  </a:t>
            </a:r>
            <a:endParaRPr lang="en-US" sz="1400" dirty="0"/>
          </a:p>
          <a:p>
            <a:endParaRPr lang="en-US" sz="1400" dirty="0"/>
          </a:p>
        </p:txBody>
      </p:sp>
      <p:pic>
        <p:nvPicPr>
          <p:cNvPr id="7" name="Picture 6">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3900661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2" name="Rectangle 1"/>
          <p:cNvSpPr/>
          <p:nvPr/>
        </p:nvSpPr>
        <p:spPr>
          <a:xfrm>
            <a:off x="4135902" y="1746798"/>
            <a:ext cx="7877906" cy="4524315"/>
          </a:xfrm>
          <a:prstGeom prst="rect">
            <a:avLst/>
          </a:prstGeom>
        </p:spPr>
        <p:txBody>
          <a:bodyPr wrap="square">
            <a:spAutoFit/>
          </a:bodyPr>
          <a:lstStyle/>
          <a:p>
            <a:r>
              <a:rPr lang="en-US" sz="2400" b="1" dirty="0" smtClean="0"/>
              <a:t>Number of Modules: </a:t>
            </a:r>
            <a:r>
              <a:rPr lang="en-US" sz="2400" dirty="0" smtClean="0"/>
              <a:t> 3  </a:t>
            </a:r>
          </a:p>
          <a:p>
            <a:endParaRPr lang="en-US" sz="2400" b="1" dirty="0" smtClean="0"/>
          </a:p>
          <a:p>
            <a:r>
              <a:rPr lang="en-US" sz="2400" b="1" dirty="0" smtClean="0"/>
              <a:t>Frequency:</a:t>
            </a:r>
            <a:r>
              <a:rPr lang="en-US" sz="2400" dirty="0" smtClean="0"/>
              <a:t> One Module Every two months</a:t>
            </a:r>
          </a:p>
          <a:p>
            <a:endParaRPr lang="en-US" sz="2400" b="1" dirty="0"/>
          </a:p>
          <a:p>
            <a:r>
              <a:rPr lang="en-US" sz="2400" b="1" dirty="0" smtClean="0"/>
              <a:t>Length per Module: 3 days</a:t>
            </a:r>
          </a:p>
          <a:p>
            <a:endParaRPr lang="en-US" sz="2400" b="1" dirty="0"/>
          </a:p>
          <a:p>
            <a:r>
              <a:rPr lang="en-US" sz="2400" b="1" dirty="0" smtClean="0"/>
              <a:t>Focus Areas:</a:t>
            </a:r>
            <a:r>
              <a:rPr lang="en-US" sz="2400" dirty="0" smtClean="0"/>
              <a:t> </a:t>
            </a:r>
          </a:p>
          <a:p>
            <a:pPr marL="800100" lvl="1" indent="-342900">
              <a:buFont typeface="Arial" panose="020B0604020202020204" pitchFamily="34" charset="0"/>
              <a:buChar char="•"/>
            </a:pPr>
            <a:r>
              <a:rPr lang="en-US" sz="2400" dirty="0" smtClean="0"/>
              <a:t>Persona Leadership (including Self Leadership),</a:t>
            </a:r>
          </a:p>
          <a:p>
            <a:pPr marL="800100" lvl="1" indent="-342900">
              <a:buFont typeface="Arial" panose="020B0604020202020204" pitchFamily="34" charset="0"/>
              <a:buChar char="•"/>
            </a:pPr>
            <a:r>
              <a:rPr lang="en-US" sz="2400" dirty="0" smtClean="0"/>
              <a:t>Result Orientation (performance management), and </a:t>
            </a:r>
          </a:p>
          <a:p>
            <a:pPr marL="800100" lvl="1" indent="-342900">
              <a:buFont typeface="Arial" panose="020B0604020202020204" pitchFamily="34" charset="0"/>
              <a:buChar char="•"/>
            </a:pPr>
            <a:r>
              <a:rPr lang="en-US" sz="2400" dirty="0" smtClean="0"/>
              <a:t>People Relationships including communication dynamics</a:t>
            </a:r>
          </a:p>
          <a:p>
            <a:pPr algn="just"/>
            <a:endParaRPr lang="en-US" sz="2400" dirty="0" smtClean="0"/>
          </a:p>
        </p:txBody>
      </p:sp>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PROGRAM OVERVIEW</a:t>
            </a:r>
            <a:endParaRPr lang="en-MY" sz="2400" b="1" dirty="0"/>
          </a:p>
        </p:txBody>
      </p:sp>
      <p:sp>
        <p:nvSpPr>
          <p:cNvPr id="10" name="TextBox 9"/>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Tree>
    <p:extLst>
      <p:ext uri="{BB962C8B-B14F-4D97-AF65-F5344CB8AC3E}">
        <p14:creationId xmlns:p14="http://schemas.microsoft.com/office/powerpoint/2010/main" val="4138936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79" y="1304778"/>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PROGRAM OBJECTIVES</a:t>
            </a:r>
            <a:endParaRPr lang="en-MY" sz="2400" b="1" dirty="0"/>
          </a:p>
        </p:txBody>
      </p:sp>
      <p:sp>
        <p:nvSpPr>
          <p:cNvPr id="3" name="Rectangle 2"/>
          <p:cNvSpPr/>
          <p:nvPr/>
        </p:nvSpPr>
        <p:spPr>
          <a:xfrm>
            <a:off x="3996964" y="839915"/>
            <a:ext cx="8195035" cy="5909310"/>
          </a:xfrm>
          <a:prstGeom prst="rect">
            <a:avLst/>
          </a:prstGeom>
        </p:spPr>
        <p:txBody>
          <a:bodyPr wrap="square">
            <a:spAutoFit/>
          </a:bodyPr>
          <a:lstStyle/>
          <a:p>
            <a:endParaRPr lang="en-US" sz="1400" dirty="0"/>
          </a:p>
          <a:p>
            <a:pPr marL="285750" indent="-285750">
              <a:buFont typeface="Wingdings" panose="05000000000000000000" pitchFamily="2" charset="2"/>
              <a:buChar char="§"/>
            </a:pPr>
            <a:r>
              <a:rPr lang="en-US" sz="1600" dirty="0" smtClean="0"/>
              <a:t>Develop </a:t>
            </a:r>
            <a:r>
              <a:rPr lang="en-US" sz="1600" dirty="0"/>
              <a:t>Self-Mastery</a:t>
            </a:r>
            <a:r>
              <a:rPr lang="en-US" sz="1600" dirty="0" smtClean="0"/>
              <a:t>: </a:t>
            </a:r>
          </a:p>
          <a:p>
            <a:pPr marL="742950" lvl="1" indent="-285750">
              <a:buFont typeface="Wingdings" panose="05000000000000000000" pitchFamily="2" charset="2"/>
              <a:buChar char="§"/>
            </a:pPr>
            <a:r>
              <a:rPr lang="en-US" sz="1400" dirty="0" smtClean="0"/>
              <a:t>Build </a:t>
            </a:r>
            <a:r>
              <a:rPr lang="en-US" sz="1400" dirty="0"/>
              <a:t>the foundation for personal and professional growth by mastering your thoughts, emotions, and actions. </a:t>
            </a:r>
            <a:endParaRPr lang="en-US" sz="1400" dirty="0" smtClean="0"/>
          </a:p>
          <a:p>
            <a:pPr lvl="1"/>
            <a:r>
              <a:rPr lang="en-US" sz="1400" dirty="0" smtClean="0"/>
              <a:t> </a:t>
            </a:r>
            <a:endParaRPr lang="en-US" sz="1400" dirty="0"/>
          </a:p>
          <a:p>
            <a:pPr marL="285750" indent="-285750">
              <a:buFont typeface="Wingdings" panose="05000000000000000000" pitchFamily="2" charset="2"/>
              <a:buChar char="§"/>
            </a:pPr>
            <a:r>
              <a:rPr lang="en-US" sz="1600" dirty="0" smtClean="0"/>
              <a:t>Become </a:t>
            </a:r>
            <a:r>
              <a:rPr lang="en-US" sz="1600" dirty="0"/>
              <a:t>the Master of Your Own </a:t>
            </a:r>
            <a:r>
              <a:rPr lang="en-US" sz="1600" dirty="0" smtClean="0"/>
              <a:t>Destiny:</a:t>
            </a:r>
          </a:p>
          <a:p>
            <a:pPr marL="742950" lvl="1" indent="-285750">
              <a:buFont typeface="Wingdings" panose="05000000000000000000" pitchFamily="2" charset="2"/>
              <a:buChar char="§"/>
            </a:pPr>
            <a:r>
              <a:rPr lang="en-US" sz="1400" dirty="0" smtClean="0"/>
              <a:t>Take </a:t>
            </a:r>
            <a:r>
              <a:rPr lang="en-US" sz="1400" dirty="0"/>
              <a:t>full ownership of your life and leadership journey by adopting an empowered mindset.  </a:t>
            </a:r>
          </a:p>
          <a:p>
            <a:pPr marL="285750" indent="-285750">
              <a:buFont typeface="Wingdings" panose="05000000000000000000" pitchFamily="2" charset="2"/>
              <a:buChar char="§"/>
            </a:pPr>
            <a:endParaRPr lang="en-US" sz="1600" dirty="0" smtClean="0"/>
          </a:p>
          <a:p>
            <a:pPr marL="285750" indent="-285750">
              <a:buFont typeface="Wingdings" panose="05000000000000000000" pitchFamily="2" charset="2"/>
              <a:buChar char="§"/>
            </a:pPr>
            <a:r>
              <a:rPr lang="en-US" sz="1600" dirty="0" smtClean="0"/>
              <a:t>Enhance </a:t>
            </a:r>
            <a:r>
              <a:rPr lang="en-US" sz="1600" dirty="0"/>
              <a:t>Self-Awareness, Self-Discipline, and Self-Motivation</a:t>
            </a:r>
            <a:r>
              <a:rPr lang="en-US" sz="1600" dirty="0" smtClean="0"/>
              <a:t>: </a:t>
            </a:r>
          </a:p>
          <a:p>
            <a:pPr marL="742950" lvl="1" indent="-285750">
              <a:buFont typeface="Wingdings" panose="05000000000000000000" pitchFamily="2" charset="2"/>
              <a:buChar char="§"/>
            </a:pPr>
            <a:r>
              <a:rPr lang="en-US" sz="1400" dirty="0" smtClean="0"/>
              <a:t>Strengthen </a:t>
            </a:r>
            <a:r>
              <a:rPr lang="en-US" sz="1400" dirty="0"/>
              <a:t>these essential pillars of self-leadership to unlock your full potential and lead with purpose.  </a:t>
            </a:r>
          </a:p>
          <a:p>
            <a:pPr marL="285750" indent="-285750">
              <a:buFont typeface="Wingdings" panose="05000000000000000000" pitchFamily="2" charset="2"/>
              <a:buChar char="§"/>
            </a:pPr>
            <a:endParaRPr lang="en-US" sz="1600" dirty="0" smtClean="0"/>
          </a:p>
          <a:p>
            <a:pPr marL="285750" indent="-285750">
              <a:buFont typeface="Wingdings" panose="05000000000000000000" pitchFamily="2" charset="2"/>
              <a:buChar char="§"/>
            </a:pPr>
            <a:r>
              <a:rPr lang="en-US" sz="1600" dirty="0" smtClean="0"/>
              <a:t>Elevate </a:t>
            </a:r>
            <a:r>
              <a:rPr lang="en-US" sz="1600" dirty="0"/>
              <a:t>Self-Confidence</a:t>
            </a:r>
            <a:r>
              <a:rPr lang="en-US" sz="1600" dirty="0" smtClean="0"/>
              <a:t>: </a:t>
            </a:r>
          </a:p>
          <a:p>
            <a:pPr marL="742950" lvl="1" indent="-285750">
              <a:buFont typeface="Wingdings" panose="05000000000000000000" pitchFamily="2" charset="2"/>
              <a:buChar char="§"/>
            </a:pPr>
            <a:r>
              <a:rPr lang="en-US" sz="1400" dirty="0" smtClean="0"/>
              <a:t>Cultivate </a:t>
            </a:r>
            <a:r>
              <a:rPr lang="en-US" sz="1400" dirty="0"/>
              <a:t>unshakable confidence to make bold decisions and lead with conviction.  </a:t>
            </a:r>
          </a:p>
          <a:p>
            <a:pPr marL="285750" indent="-285750">
              <a:buFont typeface="Wingdings" panose="05000000000000000000" pitchFamily="2" charset="2"/>
              <a:buChar char="§"/>
            </a:pPr>
            <a:endParaRPr lang="en-US" sz="1600" dirty="0" smtClean="0"/>
          </a:p>
          <a:p>
            <a:pPr marL="285750" indent="-285750">
              <a:buFont typeface="Wingdings" panose="05000000000000000000" pitchFamily="2" charset="2"/>
              <a:buChar char="§"/>
            </a:pPr>
            <a:r>
              <a:rPr lang="en-US" sz="1600" dirty="0" smtClean="0"/>
              <a:t>Demolish </a:t>
            </a:r>
            <a:r>
              <a:rPr lang="en-US" sz="1600" dirty="0"/>
              <a:t>Limiting Beliefs and Illogical Assumptions</a:t>
            </a:r>
            <a:r>
              <a:rPr lang="en-US" sz="1600" dirty="0" smtClean="0"/>
              <a:t>: </a:t>
            </a:r>
          </a:p>
          <a:p>
            <a:pPr marL="742950" lvl="1" indent="-285750">
              <a:buFont typeface="Wingdings" panose="05000000000000000000" pitchFamily="2" charset="2"/>
              <a:buChar char="§"/>
            </a:pPr>
            <a:r>
              <a:rPr lang="en-US" sz="1400" dirty="0" smtClean="0"/>
              <a:t>Overcome </a:t>
            </a:r>
            <a:r>
              <a:rPr lang="en-US" sz="1400" dirty="0"/>
              <a:t>mental barriers and replace them with empowering beliefs that drive success.  </a:t>
            </a:r>
          </a:p>
          <a:p>
            <a:pPr marL="285750" indent="-285750">
              <a:buFont typeface="Wingdings" panose="05000000000000000000" pitchFamily="2" charset="2"/>
              <a:buChar char="§"/>
            </a:pPr>
            <a:endParaRPr lang="en-US" sz="1600" dirty="0" smtClean="0"/>
          </a:p>
          <a:p>
            <a:pPr marL="285750" indent="-285750">
              <a:buFont typeface="Wingdings" panose="05000000000000000000" pitchFamily="2" charset="2"/>
              <a:buChar char="§"/>
            </a:pPr>
            <a:r>
              <a:rPr lang="en-US" sz="1600" dirty="0" smtClean="0"/>
              <a:t>Develop </a:t>
            </a:r>
            <a:r>
              <a:rPr lang="en-US" sz="1600" dirty="0"/>
              <a:t>and Enhance Emotional Mastery</a:t>
            </a:r>
            <a:r>
              <a:rPr lang="en-US" sz="1600" dirty="0" smtClean="0"/>
              <a:t>:</a:t>
            </a:r>
          </a:p>
          <a:p>
            <a:pPr marL="742950" lvl="1" indent="-285750">
              <a:buFont typeface="Wingdings" panose="05000000000000000000" pitchFamily="2" charset="2"/>
              <a:buChar char="§"/>
            </a:pPr>
            <a:r>
              <a:rPr lang="en-US" sz="1400" dirty="0" smtClean="0"/>
              <a:t>Navigate </a:t>
            </a:r>
            <a:r>
              <a:rPr lang="en-US" sz="1400" dirty="0"/>
              <a:t>complex emotions effectively to maintain composure, resilience, and empathy in challenging situations.  </a:t>
            </a:r>
          </a:p>
          <a:p>
            <a:pPr marL="285750" indent="-285750">
              <a:buFont typeface="Wingdings" panose="05000000000000000000" pitchFamily="2" charset="2"/>
              <a:buChar char="§"/>
            </a:pPr>
            <a:endParaRPr lang="en-US" dirty="0" smtClean="0"/>
          </a:p>
          <a:p>
            <a:pPr marL="285750" indent="-285750">
              <a:buFont typeface="Wingdings" panose="05000000000000000000" pitchFamily="2" charset="2"/>
              <a:buChar char="§"/>
            </a:pPr>
            <a:r>
              <a:rPr lang="en-US" dirty="0" smtClean="0"/>
              <a:t>Unlock </a:t>
            </a:r>
            <a:r>
              <a:rPr lang="en-US" dirty="0"/>
              <a:t>a Growth Mindset</a:t>
            </a:r>
            <a:r>
              <a:rPr lang="en-US" dirty="0" smtClean="0"/>
              <a:t>: </a:t>
            </a:r>
          </a:p>
          <a:p>
            <a:pPr marL="742950" lvl="1" indent="-285750">
              <a:buFont typeface="Wingdings" panose="05000000000000000000" pitchFamily="2" charset="2"/>
              <a:buChar char="§"/>
            </a:pPr>
            <a:r>
              <a:rPr lang="en-US" sz="1400" dirty="0" smtClean="0"/>
              <a:t>Embrace </a:t>
            </a:r>
            <a:r>
              <a:rPr lang="en-US" sz="1400" dirty="0"/>
              <a:t>continuous learning and adaptability to stay ahead in today’s dynamic environment.  </a:t>
            </a:r>
          </a:p>
          <a:p>
            <a:r>
              <a:rPr lang="en-US" sz="1400" dirty="0" smtClean="0"/>
              <a:t>  </a:t>
            </a:r>
            <a:endParaRPr lang="en-US" sz="1400" dirty="0"/>
          </a:p>
        </p:txBody>
      </p:sp>
      <p:sp>
        <p:nvSpPr>
          <p:cNvPr id="6" name="TextBox 5"/>
          <p:cNvSpPr txBox="1"/>
          <p:nvPr/>
        </p:nvSpPr>
        <p:spPr>
          <a:xfrm>
            <a:off x="434851" y="4788816"/>
            <a:ext cx="2328587" cy="646331"/>
          </a:xfrm>
          <a:prstGeom prst="rect">
            <a:avLst/>
          </a:prstGeom>
          <a:noFill/>
        </p:spPr>
        <p:txBody>
          <a:bodyPr wrap="none" rtlCol="0">
            <a:spAutoFit/>
          </a:bodyPr>
          <a:lstStyle/>
          <a:p>
            <a:pPr algn="ctr"/>
            <a:r>
              <a:rPr lang="en-MY" b="1" dirty="0" smtClean="0">
                <a:solidFill>
                  <a:srgbClr val="FFFF00"/>
                </a:solidFill>
              </a:rPr>
              <a:t>Module 1:</a:t>
            </a:r>
          </a:p>
          <a:p>
            <a:pPr algn="ctr"/>
            <a:r>
              <a:rPr lang="en-MY" b="1" dirty="0" smtClean="0">
                <a:solidFill>
                  <a:srgbClr val="FFFF00"/>
                </a:solidFill>
              </a:rPr>
              <a:t>PERSONA LEADERSHIP</a:t>
            </a:r>
            <a:endParaRPr lang="en-MY" b="1" dirty="0">
              <a:solidFill>
                <a:srgbClr val="FFFF00"/>
              </a:solidFill>
            </a:endParaRPr>
          </a:p>
        </p:txBody>
      </p:sp>
      <p:sp>
        <p:nvSpPr>
          <p:cNvPr id="10" name="TextBox 9"/>
          <p:cNvSpPr txBox="1"/>
          <p:nvPr/>
        </p:nvSpPr>
        <p:spPr>
          <a:xfrm>
            <a:off x="94528" y="6053579"/>
            <a:ext cx="3389454" cy="338554"/>
          </a:xfrm>
          <a:prstGeom prst="rect">
            <a:avLst/>
          </a:prstGeom>
          <a:noFill/>
        </p:spPr>
        <p:txBody>
          <a:bodyPr wrap="none" rtlCol="0">
            <a:spAutoFit/>
          </a:bodyPr>
          <a:lstStyle/>
          <a:p>
            <a:pPr algn="ctr"/>
            <a:r>
              <a:rPr lang="en-MY" sz="1600" b="1" dirty="0" smtClean="0">
                <a:solidFill>
                  <a:srgbClr val="FFC000"/>
                </a:solidFill>
                <a:latin typeface="Bradley Hand ITC" panose="03070402050302030203" pitchFamily="66" charset="0"/>
              </a:rPr>
              <a:t>Becoming the best version of yourself</a:t>
            </a:r>
            <a:endParaRPr lang="en-MY" sz="1600" b="1" dirty="0">
              <a:solidFill>
                <a:srgbClr val="FFC000"/>
              </a:solidFill>
              <a:latin typeface="Bradley Hand ITC" panose="03070402050302030203" pitchFamily="66" charset="0"/>
            </a:endParaRPr>
          </a:p>
        </p:txBody>
      </p:sp>
      <p:sp>
        <p:nvSpPr>
          <p:cNvPr id="11" name="TextBox 10"/>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12" name="Picture 11">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3634944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PROGRAM OBJECTIVES</a:t>
            </a:r>
            <a:endParaRPr lang="en-MY" sz="2400" b="1" dirty="0"/>
          </a:p>
        </p:txBody>
      </p:sp>
      <p:sp>
        <p:nvSpPr>
          <p:cNvPr id="3" name="Rectangle 2"/>
          <p:cNvSpPr/>
          <p:nvPr/>
        </p:nvSpPr>
        <p:spPr>
          <a:xfrm>
            <a:off x="3996964" y="1264118"/>
            <a:ext cx="8195035" cy="4247317"/>
          </a:xfrm>
          <a:prstGeom prst="rect">
            <a:avLst/>
          </a:prstGeom>
        </p:spPr>
        <p:txBody>
          <a:bodyPr wrap="square">
            <a:spAutoFit/>
          </a:bodyPr>
          <a:lstStyle/>
          <a:p>
            <a:pPr marL="285750" indent="-285750">
              <a:buFont typeface="Arial" panose="020B0604020202020204" pitchFamily="34" charset="0"/>
              <a:buChar char="•"/>
            </a:pPr>
            <a:r>
              <a:rPr lang="en-US" sz="1600" dirty="0" smtClean="0"/>
              <a:t>Maximize </a:t>
            </a:r>
            <a:r>
              <a:rPr lang="en-US" sz="1600" dirty="0"/>
              <a:t>Your Value and Contribution Beyond Your Job Scope</a:t>
            </a:r>
            <a:r>
              <a:rPr lang="en-US" sz="1600" dirty="0" smtClean="0"/>
              <a:t>: </a:t>
            </a:r>
          </a:p>
          <a:p>
            <a:pPr marL="742950" lvl="1" indent="-285750">
              <a:buFont typeface="Arial" panose="020B0604020202020204" pitchFamily="34" charset="0"/>
              <a:buChar char="•"/>
            </a:pPr>
            <a:r>
              <a:rPr lang="en-US" sz="1400" dirty="0" smtClean="0"/>
              <a:t>Position </a:t>
            </a:r>
            <a:r>
              <a:rPr lang="en-US" sz="1400" dirty="0"/>
              <a:t>yourself as an indispensable leader by consistently delivering value that goes beyond expectations.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Develop </a:t>
            </a:r>
            <a:r>
              <a:rPr lang="en-US" sz="1600" dirty="0"/>
              <a:t>Strategies to Focus on What Matters Most</a:t>
            </a:r>
            <a:r>
              <a:rPr lang="en-US" sz="1600" dirty="0" smtClean="0"/>
              <a:t>: </a:t>
            </a:r>
          </a:p>
          <a:p>
            <a:pPr marL="742950" lvl="1" indent="-285750">
              <a:buFont typeface="Arial" panose="020B0604020202020204" pitchFamily="34" charset="0"/>
              <a:buChar char="•"/>
            </a:pPr>
            <a:r>
              <a:rPr lang="en-US" sz="1400" dirty="0" smtClean="0"/>
              <a:t>Prioritize </a:t>
            </a:r>
            <a:r>
              <a:rPr lang="en-US" sz="1400" dirty="0"/>
              <a:t>high-impact tasks and goals that drive meaningful results and outcomes.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Drive </a:t>
            </a:r>
            <a:r>
              <a:rPr lang="en-US" sz="1600" dirty="0"/>
              <a:t>Results with Purpose</a:t>
            </a:r>
            <a:r>
              <a:rPr lang="en-US" sz="1600" dirty="0" smtClean="0"/>
              <a:t>: </a:t>
            </a:r>
          </a:p>
          <a:p>
            <a:pPr marL="742950" lvl="1" indent="-285750">
              <a:buFont typeface="Arial" panose="020B0604020202020204" pitchFamily="34" charset="0"/>
              <a:buChar char="•"/>
            </a:pPr>
            <a:r>
              <a:rPr lang="en-US" sz="1400" dirty="0" smtClean="0"/>
              <a:t>Cultivate </a:t>
            </a:r>
            <a:r>
              <a:rPr lang="en-US" sz="1400" dirty="0"/>
              <a:t>a proactive approach to achieving measurable success through strategic action and accountability.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Manage </a:t>
            </a:r>
            <a:r>
              <a:rPr lang="en-US" sz="1600" dirty="0"/>
              <a:t>Performance with Passion</a:t>
            </a:r>
            <a:r>
              <a:rPr lang="en-US" sz="1600" dirty="0" smtClean="0"/>
              <a:t>: </a:t>
            </a:r>
          </a:p>
          <a:p>
            <a:pPr marL="742950" lvl="1" indent="-285750">
              <a:buFont typeface="Arial" panose="020B0604020202020204" pitchFamily="34" charset="0"/>
              <a:buChar char="•"/>
            </a:pPr>
            <a:r>
              <a:rPr lang="en-US" sz="1400" dirty="0" smtClean="0"/>
              <a:t>Inspire </a:t>
            </a:r>
            <a:r>
              <a:rPr lang="en-US" sz="1400" dirty="0"/>
              <a:t>and lead your team to achieve peak performance by aligning their goals with your vision and values.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Leverage </a:t>
            </a:r>
            <a:r>
              <a:rPr lang="en-US" sz="1600" dirty="0"/>
              <a:t>Data and Insights for Better Decision-Making</a:t>
            </a:r>
            <a:r>
              <a:rPr lang="en-US" sz="1600" dirty="0" smtClean="0"/>
              <a:t>: </a:t>
            </a:r>
          </a:p>
          <a:p>
            <a:pPr marL="742950" lvl="1" indent="-285750">
              <a:buFont typeface="Arial" panose="020B0604020202020204" pitchFamily="34" charset="0"/>
              <a:buChar char="•"/>
            </a:pPr>
            <a:r>
              <a:rPr lang="en-US" sz="1400" dirty="0" smtClean="0"/>
              <a:t>Use </a:t>
            </a:r>
            <a:r>
              <a:rPr lang="en-US" sz="1400" dirty="0"/>
              <a:t>facts and analytics to create informed, impactful strategies.  </a:t>
            </a:r>
          </a:p>
          <a:p>
            <a:endParaRPr lang="en-US" sz="1400" dirty="0"/>
          </a:p>
        </p:txBody>
      </p:sp>
      <p:sp>
        <p:nvSpPr>
          <p:cNvPr id="8" name="TextBox 7"/>
          <p:cNvSpPr txBox="1"/>
          <p:nvPr/>
        </p:nvSpPr>
        <p:spPr>
          <a:xfrm>
            <a:off x="478101" y="4788816"/>
            <a:ext cx="2242088" cy="646331"/>
          </a:xfrm>
          <a:prstGeom prst="rect">
            <a:avLst/>
          </a:prstGeom>
          <a:noFill/>
        </p:spPr>
        <p:txBody>
          <a:bodyPr wrap="none" rtlCol="0">
            <a:spAutoFit/>
          </a:bodyPr>
          <a:lstStyle/>
          <a:p>
            <a:pPr algn="ctr"/>
            <a:r>
              <a:rPr lang="en-MY" b="1" dirty="0" smtClean="0">
                <a:solidFill>
                  <a:srgbClr val="FFFF00"/>
                </a:solidFill>
              </a:rPr>
              <a:t>Module 2:</a:t>
            </a:r>
          </a:p>
          <a:p>
            <a:pPr algn="ctr"/>
            <a:r>
              <a:rPr lang="en-MY" b="1" dirty="0" smtClean="0">
                <a:solidFill>
                  <a:srgbClr val="FFFF00"/>
                </a:solidFill>
              </a:rPr>
              <a:t>RESULT ORIENTATION</a:t>
            </a:r>
            <a:endParaRPr lang="en-MY" b="1" dirty="0">
              <a:solidFill>
                <a:srgbClr val="FFFF00"/>
              </a:solidFill>
            </a:endParaRPr>
          </a:p>
        </p:txBody>
      </p:sp>
      <p:sp>
        <p:nvSpPr>
          <p:cNvPr id="12" name="TextBox 11"/>
          <p:cNvSpPr txBox="1"/>
          <p:nvPr/>
        </p:nvSpPr>
        <p:spPr>
          <a:xfrm>
            <a:off x="774396" y="6053579"/>
            <a:ext cx="2029722" cy="338554"/>
          </a:xfrm>
          <a:prstGeom prst="rect">
            <a:avLst/>
          </a:prstGeom>
          <a:noFill/>
        </p:spPr>
        <p:txBody>
          <a:bodyPr wrap="none" rtlCol="0">
            <a:spAutoFit/>
          </a:bodyPr>
          <a:lstStyle/>
          <a:p>
            <a:pPr algn="ctr"/>
            <a:r>
              <a:rPr lang="en-MY" sz="1600" b="1" dirty="0" smtClean="0">
                <a:solidFill>
                  <a:srgbClr val="FFC000"/>
                </a:solidFill>
                <a:latin typeface="Bradley Hand ITC" panose="03070402050302030203" pitchFamily="66" charset="0"/>
              </a:rPr>
              <a:t>Manage with Passion</a:t>
            </a:r>
            <a:endParaRPr lang="en-MY" sz="1600" b="1" dirty="0">
              <a:solidFill>
                <a:srgbClr val="FFC000"/>
              </a:solidFill>
              <a:latin typeface="Bradley Hand ITC" panose="03070402050302030203" pitchFamily="66" charset="0"/>
            </a:endParaRPr>
          </a:p>
        </p:txBody>
      </p:sp>
      <p:sp>
        <p:nvSpPr>
          <p:cNvPr id="10" name="TextBox 9"/>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Tree>
    <p:extLst>
      <p:ext uri="{BB962C8B-B14F-4D97-AF65-F5344CB8AC3E}">
        <p14:creationId xmlns:p14="http://schemas.microsoft.com/office/powerpoint/2010/main" val="2064889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PROGRAM OBJECTIVES</a:t>
            </a:r>
            <a:endParaRPr lang="en-MY" sz="2400" b="1" dirty="0"/>
          </a:p>
        </p:txBody>
      </p:sp>
      <p:sp>
        <p:nvSpPr>
          <p:cNvPr id="3" name="Rectangle 2"/>
          <p:cNvSpPr/>
          <p:nvPr/>
        </p:nvSpPr>
        <p:spPr>
          <a:xfrm>
            <a:off x="3987538" y="1301821"/>
            <a:ext cx="8298730" cy="4278094"/>
          </a:xfrm>
          <a:prstGeom prst="rect">
            <a:avLst/>
          </a:prstGeom>
        </p:spPr>
        <p:txBody>
          <a:bodyPr wrap="square">
            <a:spAutoFit/>
          </a:bodyPr>
          <a:lstStyle/>
          <a:p>
            <a:pPr marL="285750" indent="-285750">
              <a:buFont typeface="Arial" panose="020B0604020202020204" pitchFamily="34" charset="0"/>
              <a:buChar char="•"/>
            </a:pPr>
            <a:r>
              <a:rPr lang="en-US" sz="1600" dirty="0" smtClean="0"/>
              <a:t>Cultivate </a:t>
            </a:r>
            <a:r>
              <a:rPr lang="en-US" sz="1600" dirty="0"/>
              <a:t>Bankable Relationships</a:t>
            </a:r>
            <a:r>
              <a:rPr lang="en-US" sz="1600" dirty="0" smtClean="0"/>
              <a:t>:</a:t>
            </a:r>
          </a:p>
          <a:p>
            <a:pPr marL="742950" lvl="1" indent="-285750">
              <a:buFont typeface="Arial" panose="020B0604020202020204" pitchFamily="34" charset="0"/>
              <a:buChar char="•"/>
            </a:pPr>
            <a:r>
              <a:rPr lang="en-US" sz="1400" dirty="0" smtClean="0"/>
              <a:t>Build </a:t>
            </a:r>
            <a:r>
              <a:rPr lang="en-US" sz="1400" dirty="0"/>
              <a:t>strong, reliable, and mutually beneficial connections with colleagues, clients, and stakeholders.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Foster </a:t>
            </a:r>
            <a:r>
              <a:rPr lang="en-US" sz="1600" dirty="0"/>
              <a:t>Connection, Communication, and Collaboration</a:t>
            </a:r>
            <a:r>
              <a:rPr lang="en-US" sz="1600" dirty="0" smtClean="0"/>
              <a:t>: </a:t>
            </a:r>
          </a:p>
          <a:p>
            <a:pPr marL="742950" lvl="1" indent="-285750">
              <a:buFont typeface="Arial" panose="020B0604020202020204" pitchFamily="34" charset="0"/>
              <a:buChar char="•"/>
            </a:pPr>
            <a:r>
              <a:rPr lang="en-US" sz="1400" dirty="0" smtClean="0"/>
              <a:t>Break </a:t>
            </a:r>
            <a:r>
              <a:rPr lang="en-US" sz="1400" dirty="0"/>
              <a:t>silos and encourage teamwork by creating an inclusive and transparent culture.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Build </a:t>
            </a:r>
            <a:r>
              <a:rPr lang="en-US" sz="1600" dirty="0"/>
              <a:t>Trust and Mutual Respect</a:t>
            </a:r>
            <a:r>
              <a:rPr lang="en-US" sz="1600" dirty="0" smtClean="0"/>
              <a:t>: </a:t>
            </a:r>
          </a:p>
          <a:p>
            <a:pPr marL="742950" lvl="1" indent="-285750">
              <a:buFont typeface="Arial" panose="020B0604020202020204" pitchFamily="34" charset="0"/>
              <a:buChar char="•"/>
            </a:pPr>
            <a:r>
              <a:rPr lang="en-US" sz="1400" dirty="0" smtClean="0"/>
              <a:t>Strengthen </a:t>
            </a:r>
            <a:r>
              <a:rPr lang="en-US" sz="1400" dirty="0"/>
              <a:t>relationships within your team and organization by being authentic, dependable, and empathetic.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Take </a:t>
            </a:r>
            <a:r>
              <a:rPr lang="en-US" sz="1600" dirty="0"/>
              <a:t>Ownership of Communication Outcomes</a:t>
            </a:r>
            <a:r>
              <a:rPr lang="en-US" sz="1600" dirty="0" smtClean="0"/>
              <a:t>: </a:t>
            </a:r>
          </a:p>
          <a:p>
            <a:pPr marL="742950" lvl="1" indent="-285750">
              <a:buFont typeface="Arial" panose="020B0604020202020204" pitchFamily="34" charset="0"/>
              <a:buChar char="•"/>
            </a:pPr>
            <a:r>
              <a:rPr lang="en-US" sz="1400" dirty="0" smtClean="0"/>
              <a:t>Communicate </a:t>
            </a:r>
            <a:r>
              <a:rPr lang="en-US" sz="1400" dirty="0"/>
              <a:t>consciously and intentionally to achieve clarity, alignment, and shared understanding</a:t>
            </a:r>
            <a:r>
              <a:rPr lang="en-US" sz="1400" dirty="0" smtClean="0"/>
              <a:t>.</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600" dirty="0" smtClean="0"/>
              <a:t>Lead </a:t>
            </a:r>
            <a:r>
              <a:rPr lang="en-US" sz="1600" dirty="0"/>
              <a:t>with Empathy and Influence</a:t>
            </a:r>
            <a:r>
              <a:rPr lang="en-US" sz="1600" dirty="0" smtClean="0"/>
              <a:t>: </a:t>
            </a:r>
          </a:p>
          <a:p>
            <a:pPr marL="742950" lvl="1" indent="-285750">
              <a:buFont typeface="Arial" panose="020B0604020202020204" pitchFamily="34" charset="0"/>
              <a:buChar char="•"/>
            </a:pPr>
            <a:r>
              <a:rPr lang="en-US" sz="1400" dirty="0" smtClean="0"/>
              <a:t>Inspire </a:t>
            </a:r>
            <a:r>
              <a:rPr lang="en-US" sz="1400" dirty="0"/>
              <a:t>others by understanding their perspectives and motivating them towards shared goals.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Create </a:t>
            </a:r>
            <a:r>
              <a:rPr lang="en-US" sz="1600" dirty="0"/>
              <a:t>a Network of Strategic Alliances</a:t>
            </a:r>
            <a:r>
              <a:rPr lang="en-US" sz="1600" dirty="0" smtClean="0"/>
              <a:t>: </a:t>
            </a:r>
          </a:p>
          <a:p>
            <a:pPr marL="742950" lvl="1" indent="-285750">
              <a:buFont typeface="Arial" panose="020B0604020202020204" pitchFamily="34" charset="0"/>
              <a:buChar char="•"/>
            </a:pPr>
            <a:r>
              <a:rPr lang="en-US" sz="1400" dirty="0" smtClean="0"/>
              <a:t>Leverage </a:t>
            </a:r>
            <a:r>
              <a:rPr lang="en-US" sz="1400" dirty="0"/>
              <a:t>relationships to amplify impact, share knowledge, and open doors to opportunities.  </a:t>
            </a:r>
          </a:p>
        </p:txBody>
      </p:sp>
      <p:sp>
        <p:nvSpPr>
          <p:cNvPr id="8" name="TextBox 7"/>
          <p:cNvSpPr txBox="1"/>
          <p:nvPr/>
        </p:nvSpPr>
        <p:spPr>
          <a:xfrm>
            <a:off x="9637" y="4807670"/>
            <a:ext cx="3865930" cy="646331"/>
          </a:xfrm>
          <a:prstGeom prst="rect">
            <a:avLst/>
          </a:prstGeom>
          <a:noFill/>
        </p:spPr>
        <p:txBody>
          <a:bodyPr wrap="none" rtlCol="0">
            <a:spAutoFit/>
          </a:bodyPr>
          <a:lstStyle/>
          <a:p>
            <a:pPr algn="ctr"/>
            <a:r>
              <a:rPr lang="en-MY" b="1" dirty="0" smtClean="0">
                <a:solidFill>
                  <a:srgbClr val="FFFF00"/>
                </a:solidFill>
              </a:rPr>
              <a:t>Module 3:</a:t>
            </a:r>
          </a:p>
          <a:p>
            <a:pPr algn="ctr"/>
            <a:r>
              <a:rPr lang="en-MY" b="1" dirty="0" smtClean="0">
                <a:solidFill>
                  <a:srgbClr val="FFFF00"/>
                </a:solidFill>
              </a:rPr>
              <a:t>RELATIONSHIPS &amp; COMMNUNICATION</a:t>
            </a:r>
            <a:endParaRPr lang="en-MY" b="1" dirty="0">
              <a:solidFill>
                <a:srgbClr val="FFFF00"/>
              </a:solidFill>
            </a:endParaRPr>
          </a:p>
        </p:txBody>
      </p:sp>
      <p:sp>
        <p:nvSpPr>
          <p:cNvPr id="10" name="TextBox 9"/>
          <p:cNvSpPr txBox="1"/>
          <p:nvPr/>
        </p:nvSpPr>
        <p:spPr>
          <a:xfrm>
            <a:off x="692639" y="6053579"/>
            <a:ext cx="2193228" cy="338554"/>
          </a:xfrm>
          <a:prstGeom prst="rect">
            <a:avLst/>
          </a:prstGeom>
          <a:noFill/>
        </p:spPr>
        <p:txBody>
          <a:bodyPr wrap="none" rtlCol="0">
            <a:spAutoFit/>
          </a:bodyPr>
          <a:lstStyle/>
          <a:p>
            <a:pPr algn="ctr"/>
            <a:r>
              <a:rPr lang="en-MY" sz="1600" b="1" dirty="0" smtClean="0">
                <a:solidFill>
                  <a:srgbClr val="FFC000"/>
                </a:solidFill>
                <a:latin typeface="Bradley Hand ITC" panose="03070402050302030203" pitchFamily="66" charset="0"/>
              </a:rPr>
              <a:t>Lead with Compassion</a:t>
            </a:r>
            <a:endParaRPr lang="en-MY" sz="1600" b="1" dirty="0">
              <a:solidFill>
                <a:srgbClr val="FFC000"/>
              </a:solidFill>
              <a:latin typeface="Bradley Hand ITC" panose="03070402050302030203" pitchFamily="66" charset="0"/>
            </a:endParaRPr>
          </a:p>
        </p:txBody>
      </p:sp>
      <p:sp>
        <p:nvSpPr>
          <p:cNvPr id="11" name="TextBox 10"/>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12" name="Picture 11">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1781124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MODULE STRUCTURE</a:t>
            </a:r>
            <a:endParaRPr lang="en-MY" sz="2400" b="1" dirty="0"/>
          </a:p>
        </p:txBody>
      </p:sp>
      <p:pic>
        <p:nvPicPr>
          <p:cNvPr id="3" name="Picture 2"/>
          <p:cNvPicPr>
            <a:picLocks noChangeAspect="1"/>
          </p:cNvPicPr>
          <p:nvPr/>
        </p:nvPicPr>
        <p:blipFill>
          <a:blip r:embed="rId3"/>
          <a:stretch>
            <a:fillRect/>
          </a:stretch>
        </p:blipFill>
        <p:spPr>
          <a:xfrm>
            <a:off x="732692" y="4707841"/>
            <a:ext cx="2286000" cy="2000250"/>
          </a:xfrm>
          <a:prstGeom prst="ellipse">
            <a:avLst/>
          </a:prstGeom>
        </p:spPr>
      </p:pic>
      <p:sp>
        <p:nvSpPr>
          <p:cNvPr id="7" name="Rectangle 6"/>
          <p:cNvSpPr/>
          <p:nvPr/>
        </p:nvSpPr>
        <p:spPr>
          <a:xfrm>
            <a:off x="4006391" y="926143"/>
            <a:ext cx="8078771" cy="5909310"/>
          </a:xfrm>
          <a:prstGeom prst="rect">
            <a:avLst/>
          </a:prstGeom>
        </p:spPr>
        <p:txBody>
          <a:bodyPr wrap="square">
            <a:spAutoFit/>
          </a:bodyPr>
          <a:lstStyle/>
          <a:p>
            <a:pPr algn="just"/>
            <a:r>
              <a:rPr lang="en-US" dirty="0" smtClean="0"/>
              <a:t>Each </a:t>
            </a:r>
            <a:r>
              <a:rPr lang="en-US" dirty="0"/>
              <a:t>session is thoughtfully designed to deliver a comprehensive and personalized experience that directly addresses the challenges, concerns, and realities faced by the </a:t>
            </a:r>
            <a:r>
              <a:rPr lang="en-US" dirty="0" smtClean="0"/>
              <a:t>participants. </a:t>
            </a:r>
            <a:r>
              <a:rPr lang="en-US" dirty="0"/>
              <a:t>The aim is to inspire, enable, and empower </a:t>
            </a:r>
            <a:r>
              <a:rPr lang="en-US" dirty="0" smtClean="0"/>
              <a:t>them </a:t>
            </a:r>
            <a:r>
              <a:rPr lang="en-US" dirty="0"/>
              <a:t>to take deliberate, positive action toward meaningful growth and progress.  </a:t>
            </a:r>
          </a:p>
          <a:p>
            <a:pPr algn="just"/>
            <a:endParaRPr lang="en-US" dirty="0"/>
          </a:p>
          <a:p>
            <a:pPr algn="just"/>
            <a:r>
              <a:rPr lang="en-US" dirty="0"/>
              <a:t>In every module, participants will be equipped with </a:t>
            </a:r>
            <a:r>
              <a:rPr lang="en-US" dirty="0" smtClean="0"/>
              <a:t>proven </a:t>
            </a:r>
            <a:r>
              <a:rPr lang="en-US" dirty="0"/>
              <a:t>Frameworks, Actionable Insights, Workable Strategies, and Effective Tools (F.A.S.T</a:t>
            </a:r>
            <a:r>
              <a:rPr lang="en-US" dirty="0" smtClean="0"/>
              <a:t>.), </a:t>
            </a:r>
            <a:r>
              <a:rPr lang="en-US" dirty="0"/>
              <a:t>enabling them to confidently integrate the learnings into their day-to-day work and drive impactful change.  </a:t>
            </a:r>
          </a:p>
          <a:p>
            <a:pPr algn="just"/>
            <a:endParaRPr lang="en-US" dirty="0"/>
          </a:p>
          <a:p>
            <a:pPr algn="just"/>
            <a:r>
              <a:rPr lang="en-US" dirty="0"/>
              <a:t>Prior to the first </a:t>
            </a:r>
            <a:r>
              <a:rPr lang="en-US" dirty="0" smtClean="0"/>
              <a:t>module, </a:t>
            </a:r>
            <a:r>
              <a:rPr lang="en-US" dirty="0"/>
              <a:t>a </a:t>
            </a:r>
            <a:r>
              <a:rPr lang="en-US" dirty="0" smtClean="0"/>
              <a:t>psychometric assessment </a:t>
            </a:r>
            <a:r>
              <a:rPr lang="en-US" dirty="0"/>
              <a:t>will be conducted to identify key areas for development and provide a clear direction for enhancing leadership competencies. Additionally, a </a:t>
            </a:r>
            <a:r>
              <a:rPr lang="en-US" dirty="0" smtClean="0"/>
              <a:t>Leadership Survey </a:t>
            </a:r>
            <a:r>
              <a:rPr lang="en-US" dirty="0"/>
              <a:t>will be administered to foster self-reflection and elevate self-awareness, allowing participants to gain deeper insights into their leadership style and areas for growth.  </a:t>
            </a:r>
          </a:p>
          <a:p>
            <a:pPr algn="just"/>
            <a:endParaRPr lang="en-US" dirty="0"/>
          </a:p>
          <a:p>
            <a:pPr algn="just"/>
            <a:r>
              <a:rPr lang="en-US" dirty="0" smtClean="0"/>
              <a:t>In </a:t>
            </a:r>
            <a:r>
              <a:rPr lang="en-US" dirty="0"/>
              <a:t>between </a:t>
            </a:r>
            <a:r>
              <a:rPr lang="en-US" dirty="0" smtClean="0"/>
              <a:t>modules, </a:t>
            </a:r>
            <a:r>
              <a:rPr lang="en-US" dirty="0"/>
              <a:t>participants will be encouraged to identify and work on specific projects aimed at enhancing the company’s value delivery and operational effectiveness. These initiatives will provide them with the opportunity to apply their learnings in real-world settings, driving tangible improvements within the organization</a:t>
            </a:r>
            <a:r>
              <a:rPr lang="en-US" dirty="0" smtClean="0"/>
              <a:t>.</a:t>
            </a:r>
            <a:endParaRPr lang="en-US" dirty="0"/>
          </a:p>
        </p:txBody>
      </p:sp>
      <p:sp>
        <p:nvSpPr>
          <p:cNvPr id="8" name="TextBox 7"/>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Tree>
    <p:extLst>
      <p:ext uri="{BB962C8B-B14F-4D97-AF65-F5344CB8AC3E}">
        <p14:creationId xmlns:p14="http://schemas.microsoft.com/office/powerpoint/2010/main" val="1638354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BENEFITS</a:t>
            </a:r>
            <a:endParaRPr lang="en-MY" sz="2400" b="1" dirty="0"/>
          </a:p>
        </p:txBody>
      </p:sp>
      <p:sp>
        <p:nvSpPr>
          <p:cNvPr id="3" name="Rectangle 2"/>
          <p:cNvSpPr/>
          <p:nvPr/>
        </p:nvSpPr>
        <p:spPr>
          <a:xfrm>
            <a:off x="3902697" y="1064668"/>
            <a:ext cx="8210745" cy="5755422"/>
          </a:xfrm>
          <a:prstGeom prst="rect">
            <a:avLst/>
          </a:prstGeom>
        </p:spPr>
        <p:txBody>
          <a:bodyPr wrap="square">
            <a:spAutoFit/>
          </a:bodyPr>
          <a:lstStyle/>
          <a:p>
            <a:pPr marL="342900" indent="-342900">
              <a:buFont typeface="+mj-lt"/>
              <a:buAutoNum type="arabicPeriod"/>
            </a:pPr>
            <a:r>
              <a:rPr lang="en-US" sz="1600" dirty="0" smtClean="0"/>
              <a:t>Enhanced </a:t>
            </a:r>
            <a:r>
              <a:rPr lang="en-US" sz="1600" dirty="0"/>
              <a:t>Leadership </a:t>
            </a:r>
            <a:r>
              <a:rPr lang="en-US" sz="1600" dirty="0" smtClean="0"/>
              <a:t>Competence with the </a:t>
            </a:r>
            <a:r>
              <a:rPr lang="en-US" sz="1600" dirty="0"/>
              <a:t>necessary tools, frameworks, and strategies to address real-world challenges and elevate their leadership </a:t>
            </a:r>
            <a:r>
              <a:rPr lang="en-US" sz="1600" dirty="0" smtClean="0"/>
              <a:t>effectiveness.</a:t>
            </a:r>
          </a:p>
          <a:p>
            <a:pPr marL="342900" indent="-342900">
              <a:buFont typeface="+mj-lt"/>
              <a:buAutoNum type="arabicPeriod"/>
            </a:pPr>
            <a:endParaRPr lang="en-US" sz="1600" dirty="0" smtClean="0"/>
          </a:p>
          <a:p>
            <a:pPr marL="342900" indent="-342900">
              <a:buFont typeface="+mj-lt"/>
              <a:buAutoNum type="arabicPeriod"/>
            </a:pPr>
            <a:r>
              <a:rPr lang="en-US" sz="1600" dirty="0" smtClean="0"/>
              <a:t>Tailored </a:t>
            </a:r>
            <a:r>
              <a:rPr lang="en-US" sz="1600" dirty="0"/>
              <a:t>Personal </a:t>
            </a:r>
            <a:r>
              <a:rPr lang="en-US" sz="1600" dirty="0" smtClean="0"/>
              <a:t>Growth with better </a:t>
            </a:r>
            <a:r>
              <a:rPr lang="en-US" sz="1600" dirty="0"/>
              <a:t>self-awareness and emotional mastery, empowering participants to become more confident and impactful leaders within their </a:t>
            </a:r>
            <a:r>
              <a:rPr lang="en-US" sz="1600" dirty="0" smtClean="0"/>
              <a:t>roles.</a:t>
            </a:r>
          </a:p>
          <a:p>
            <a:pPr marL="342900" indent="-342900">
              <a:buFont typeface="+mj-lt"/>
              <a:buAutoNum type="arabicPeriod"/>
            </a:pPr>
            <a:endParaRPr lang="en-US" sz="1600" dirty="0" smtClean="0"/>
          </a:p>
          <a:p>
            <a:pPr marL="342900" indent="-342900">
              <a:buFont typeface="+mj-lt"/>
              <a:buAutoNum type="arabicPeriod"/>
            </a:pPr>
            <a:r>
              <a:rPr lang="en-US" sz="1600" dirty="0" smtClean="0"/>
              <a:t>Practical </a:t>
            </a:r>
            <a:r>
              <a:rPr lang="en-US" sz="1600" dirty="0"/>
              <a:t>Application and Real-World </a:t>
            </a:r>
            <a:r>
              <a:rPr lang="en-US" sz="1600" dirty="0" smtClean="0"/>
              <a:t>Impact especially when they </a:t>
            </a:r>
            <a:r>
              <a:rPr lang="en-US" sz="1600" dirty="0"/>
              <a:t>work on strategic projects that directly contribute to the organization’s value delivery, ensuring the application of their learnings in improving operational efficiency and driving tangible </a:t>
            </a:r>
            <a:r>
              <a:rPr lang="en-US" sz="1600" dirty="0" smtClean="0"/>
              <a:t>outcomes.</a:t>
            </a:r>
          </a:p>
          <a:p>
            <a:pPr marL="342900" indent="-342900">
              <a:buFont typeface="+mj-lt"/>
              <a:buAutoNum type="arabicPeriod"/>
            </a:pPr>
            <a:endParaRPr lang="en-US" sz="1600" dirty="0" smtClean="0"/>
          </a:p>
          <a:p>
            <a:pPr marL="342900" indent="-342900">
              <a:buFont typeface="+mj-lt"/>
              <a:buAutoNum type="arabicPeriod"/>
            </a:pPr>
            <a:r>
              <a:rPr lang="en-US" sz="1600" dirty="0" smtClean="0"/>
              <a:t>Self-Reflection </a:t>
            </a:r>
            <a:r>
              <a:rPr lang="en-US" sz="1600" dirty="0"/>
              <a:t>and </a:t>
            </a:r>
            <a:r>
              <a:rPr lang="en-US" sz="1600" dirty="0" smtClean="0"/>
              <a:t>Development specially with the aid of the </a:t>
            </a:r>
            <a:r>
              <a:rPr lang="en-US" sz="1600" dirty="0"/>
              <a:t>psychometric assessments and leadership surveys, </a:t>
            </a:r>
            <a:r>
              <a:rPr lang="en-US" sz="1600" dirty="0" smtClean="0"/>
              <a:t>enabling them to  </a:t>
            </a:r>
            <a:r>
              <a:rPr lang="en-US" sz="1600" dirty="0"/>
              <a:t>gain critical insights into their strengths and areas for growth, setting a clear path for ongoing </a:t>
            </a:r>
            <a:r>
              <a:rPr lang="en-US" sz="1600" dirty="0" smtClean="0"/>
              <a:t>development.</a:t>
            </a:r>
          </a:p>
          <a:p>
            <a:pPr marL="342900" indent="-342900">
              <a:buFont typeface="+mj-lt"/>
              <a:buAutoNum type="arabicPeriod"/>
            </a:pPr>
            <a:endParaRPr lang="en-US" sz="1600" dirty="0" smtClean="0"/>
          </a:p>
          <a:p>
            <a:pPr marL="342900" indent="-342900">
              <a:buFont typeface="+mj-lt"/>
              <a:buAutoNum type="arabicPeriod"/>
            </a:pPr>
            <a:r>
              <a:rPr lang="en-US" sz="1600" dirty="0" smtClean="0"/>
              <a:t>Result-Oriented Mindset which strengthened their focus </a:t>
            </a:r>
            <a:r>
              <a:rPr lang="en-US" sz="1600" dirty="0"/>
              <a:t>on delivering measurable results, increasing value, and driving the performance of both individuals and </a:t>
            </a:r>
            <a:r>
              <a:rPr lang="en-US" sz="1600" dirty="0" smtClean="0"/>
              <a:t>teams.</a:t>
            </a:r>
          </a:p>
          <a:p>
            <a:pPr marL="342900" indent="-342900">
              <a:buFont typeface="+mj-lt"/>
              <a:buAutoNum type="arabicPeriod"/>
            </a:pPr>
            <a:endParaRPr lang="en-US" sz="1600" dirty="0" smtClean="0"/>
          </a:p>
          <a:p>
            <a:pPr marL="342900" indent="-342900">
              <a:buFont typeface="+mj-lt"/>
              <a:buAutoNum type="arabicPeriod"/>
            </a:pPr>
            <a:r>
              <a:rPr lang="en-US" sz="1600" dirty="0" smtClean="0"/>
              <a:t>Improved </a:t>
            </a:r>
            <a:r>
              <a:rPr lang="en-US" sz="1600" dirty="0"/>
              <a:t>Communication and </a:t>
            </a:r>
            <a:r>
              <a:rPr lang="en-US" sz="1600" dirty="0" smtClean="0"/>
              <a:t>Collaboration fostering </a:t>
            </a:r>
            <a:r>
              <a:rPr lang="en-US" sz="1600" dirty="0"/>
              <a:t>effective communication and collaboration with key stakeholders, building stronger, more resilient relationships within the team and across the </a:t>
            </a:r>
            <a:r>
              <a:rPr lang="en-US" sz="1600" dirty="0" smtClean="0"/>
              <a:t>organization.</a:t>
            </a:r>
          </a:p>
          <a:p>
            <a:pPr marL="342900" indent="-342900">
              <a:buFont typeface="+mj-lt"/>
              <a:buAutoNum type="arabicPeriod"/>
            </a:pPr>
            <a:endParaRPr lang="en-US" sz="1600" dirty="0" smtClean="0"/>
          </a:p>
          <a:p>
            <a:pPr marL="342900" indent="-342900">
              <a:buFont typeface="+mj-lt"/>
              <a:buAutoNum type="arabicPeriod"/>
            </a:pPr>
            <a:r>
              <a:rPr lang="en-US" sz="1600" dirty="0" smtClean="0"/>
              <a:t>Sustained </a:t>
            </a:r>
            <a:r>
              <a:rPr lang="en-US" sz="1600" dirty="0"/>
              <a:t>Leadership </a:t>
            </a:r>
            <a:r>
              <a:rPr lang="en-US" sz="1600" dirty="0" smtClean="0"/>
              <a:t>Evolution through the pursuit of their personal and professional goals as envisaged in the Personal Blueprint for Life prepared during Module 1</a:t>
            </a:r>
            <a:endParaRPr lang="en-US" sz="1600" dirty="0"/>
          </a:p>
        </p:txBody>
      </p:sp>
      <p:sp>
        <p:nvSpPr>
          <p:cNvPr id="11" name="TextBox 10"/>
          <p:cNvSpPr txBox="1"/>
          <p:nvPr/>
        </p:nvSpPr>
        <p:spPr>
          <a:xfrm>
            <a:off x="391006" y="4807670"/>
            <a:ext cx="2706382" cy="369332"/>
          </a:xfrm>
          <a:prstGeom prst="rect">
            <a:avLst/>
          </a:prstGeom>
          <a:noFill/>
        </p:spPr>
        <p:txBody>
          <a:bodyPr wrap="none" rtlCol="0">
            <a:spAutoFit/>
          </a:bodyPr>
          <a:lstStyle/>
          <a:p>
            <a:pPr algn="ctr"/>
            <a:r>
              <a:rPr lang="en-MY" b="1" dirty="0" smtClean="0">
                <a:solidFill>
                  <a:srgbClr val="FFFF00"/>
                </a:solidFill>
              </a:rPr>
              <a:t>What Past Graduates liked</a:t>
            </a:r>
            <a:endParaRPr lang="en-MY" b="1" dirty="0">
              <a:solidFill>
                <a:srgbClr val="FFFF00"/>
              </a:solidFill>
            </a:endParaRPr>
          </a:p>
        </p:txBody>
      </p:sp>
      <p:sp>
        <p:nvSpPr>
          <p:cNvPr id="10" name="TextBox 9"/>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8" name="Picture 7">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1267367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COACHING PARAMETERS</a:t>
            </a:r>
            <a:endParaRPr lang="en-MY" sz="2400" b="1" dirty="0"/>
          </a:p>
        </p:txBody>
      </p:sp>
      <p:pic>
        <p:nvPicPr>
          <p:cNvPr id="8" name="Picture 7"/>
          <p:cNvPicPr>
            <a:picLocks noChangeAspect="1"/>
          </p:cNvPicPr>
          <p:nvPr/>
        </p:nvPicPr>
        <p:blipFill>
          <a:blip r:embed="rId3"/>
          <a:stretch>
            <a:fillRect/>
          </a:stretch>
        </p:blipFill>
        <p:spPr>
          <a:xfrm>
            <a:off x="5316186" y="649257"/>
            <a:ext cx="5273497" cy="4602879"/>
          </a:xfrm>
          <a:prstGeom prst="rect">
            <a:avLst/>
          </a:prstGeom>
        </p:spPr>
      </p:pic>
      <p:sp>
        <p:nvSpPr>
          <p:cNvPr id="10" name="Oval 9"/>
          <p:cNvSpPr/>
          <p:nvPr/>
        </p:nvSpPr>
        <p:spPr>
          <a:xfrm>
            <a:off x="6780624" y="2194557"/>
            <a:ext cx="2160000" cy="2160000"/>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rPr>
              <a:t>PERSONA</a:t>
            </a:r>
          </a:p>
          <a:p>
            <a:pPr algn="ctr"/>
            <a:r>
              <a:rPr lang="en-MY" sz="2000" b="1" dirty="0" smtClean="0">
                <a:solidFill>
                  <a:schemeClr val="tx1"/>
                </a:solidFill>
              </a:rPr>
              <a:t>LEADERSHIP</a:t>
            </a:r>
            <a:endParaRPr lang="en-MY" sz="2000" b="1" dirty="0">
              <a:solidFill>
                <a:schemeClr val="tx1"/>
              </a:solidFill>
            </a:endParaRPr>
          </a:p>
        </p:txBody>
      </p:sp>
      <p:sp>
        <p:nvSpPr>
          <p:cNvPr id="2" name="TextBox 1"/>
          <p:cNvSpPr txBox="1"/>
          <p:nvPr/>
        </p:nvSpPr>
        <p:spPr>
          <a:xfrm>
            <a:off x="5602606" y="5157112"/>
            <a:ext cx="4599914" cy="1769715"/>
          </a:xfrm>
          <a:prstGeom prst="rect">
            <a:avLst/>
          </a:prstGeom>
          <a:noFill/>
        </p:spPr>
        <p:txBody>
          <a:bodyPr wrap="none" rtlCol="0">
            <a:spAutoFit/>
          </a:bodyPr>
          <a:lstStyle/>
          <a:p>
            <a:pPr algn="ctr"/>
            <a:r>
              <a:rPr lang="en-MY" sz="2400" b="1" dirty="0" smtClean="0"/>
              <a:t>SELF AWARENESS</a:t>
            </a:r>
          </a:p>
          <a:p>
            <a:pPr algn="ctr"/>
            <a:r>
              <a:rPr lang="en-MY" sz="1700" b="1" dirty="0" smtClean="0"/>
              <a:t>Mind-set – Attitudes</a:t>
            </a:r>
          </a:p>
          <a:p>
            <a:pPr algn="ctr"/>
            <a:r>
              <a:rPr lang="en-MY" sz="1700" b="1" dirty="0" smtClean="0"/>
              <a:t>Self Image – Self Confidence</a:t>
            </a:r>
          </a:p>
          <a:p>
            <a:pPr algn="ctr"/>
            <a:r>
              <a:rPr lang="en-MY" sz="1700" b="1" dirty="0" smtClean="0"/>
              <a:t>Limiting Beliefs</a:t>
            </a:r>
          </a:p>
          <a:p>
            <a:pPr algn="ctr"/>
            <a:r>
              <a:rPr lang="en-MY" sz="1700" b="1" dirty="0" smtClean="0"/>
              <a:t>Mind &amp; emotional mastery</a:t>
            </a:r>
          </a:p>
          <a:p>
            <a:pPr algn="ctr"/>
            <a:r>
              <a:rPr lang="en-MY" sz="1700" b="1" dirty="0" smtClean="0"/>
              <a:t>Know yourself through DISC &amp; Leadership Survey</a:t>
            </a:r>
            <a:endParaRPr lang="en-MY" sz="1700" b="1" dirty="0"/>
          </a:p>
        </p:txBody>
      </p:sp>
      <p:sp>
        <p:nvSpPr>
          <p:cNvPr id="11" name="TextBox 10"/>
          <p:cNvSpPr txBox="1"/>
          <p:nvPr/>
        </p:nvSpPr>
        <p:spPr>
          <a:xfrm>
            <a:off x="9535548" y="1516962"/>
            <a:ext cx="2767809" cy="1569660"/>
          </a:xfrm>
          <a:prstGeom prst="rect">
            <a:avLst/>
          </a:prstGeom>
          <a:noFill/>
        </p:spPr>
        <p:txBody>
          <a:bodyPr wrap="none" rtlCol="0">
            <a:spAutoFit/>
          </a:bodyPr>
          <a:lstStyle/>
          <a:p>
            <a:r>
              <a:rPr lang="en-MY" sz="2400" b="1" dirty="0" smtClean="0"/>
              <a:t>SELF MOTIVATION</a:t>
            </a:r>
          </a:p>
          <a:p>
            <a:pPr algn="ctr"/>
            <a:r>
              <a:rPr lang="en-MY" b="1" dirty="0" smtClean="0"/>
              <a:t>Why you do what you do</a:t>
            </a:r>
          </a:p>
          <a:p>
            <a:pPr algn="ctr"/>
            <a:r>
              <a:rPr lang="en-MY" b="1" dirty="0" smtClean="0"/>
              <a:t>What Drives You</a:t>
            </a:r>
          </a:p>
          <a:p>
            <a:pPr algn="ctr"/>
            <a:r>
              <a:rPr lang="en-MY" b="1" dirty="0" smtClean="0"/>
              <a:t>Milestone for success</a:t>
            </a:r>
          </a:p>
          <a:p>
            <a:pPr algn="ctr"/>
            <a:r>
              <a:rPr lang="en-MY" b="1" dirty="0" smtClean="0"/>
              <a:t>Stress Management</a:t>
            </a:r>
            <a:endParaRPr lang="en-MY" b="1" dirty="0"/>
          </a:p>
        </p:txBody>
      </p:sp>
      <p:sp>
        <p:nvSpPr>
          <p:cNvPr id="12" name="TextBox 11"/>
          <p:cNvSpPr txBox="1"/>
          <p:nvPr/>
        </p:nvSpPr>
        <p:spPr>
          <a:xfrm>
            <a:off x="3577767" y="1528682"/>
            <a:ext cx="2591030" cy="2000548"/>
          </a:xfrm>
          <a:prstGeom prst="rect">
            <a:avLst/>
          </a:prstGeom>
          <a:noFill/>
        </p:spPr>
        <p:txBody>
          <a:bodyPr wrap="none" rtlCol="0">
            <a:spAutoFit/>
          </a:bodyPr>
          <a:lstStyle/>
          <a:p>
            <a:pPr algn="ctr"/>
            <a:r>
              <a:rPr lang="en-MY" sz="2400" b="1" dirty="0" smtClean="0"/>
              <a:t>SELF DISCIPLINE</a:t>
            </a:r>
          </a:p>
          <a:p>
            <a:pPr algn="ctr"/>
            <a:r>
              <a:rPr lang="en-MY" sz="2000" b="1" dirty="0" smtClean="0"/>
              <a:t>Habits</a:t>
            </a:r>
          </a:p>
          <a:p>
            <a:pPr algn="ctr"/>
            <a:r>
              <a:rPr lang="en-MY" sz="2000" b="1" dirty="0" smtClean="0"/>
              <a:t>Accountability</a:t>
            </a:r>
          </a:p>
          <a:p>
            <a:pPr algn="ctr"/>
            <a:r>
              <a:rPr lang="en-MY" sz="2000" b="1" dirty="0" smtClean="0"/>
              <a:t>Sustaining momentum</a:t>
            </a:r>
          </a:p>
          <a:p>
            <a:pPr algn="ctr"/>
            <a:endParaRPr lang="en-MY" sz="2000" b="1" dirty="0" smtClean="0"/>
          </a:p>
          <a:p>
            <a:pPr algn="ctr"/>
            <a:endParaRPr lang="en-MY" sz="2000" b="1" dirty="0"/>
          </a:p>
        </p:txBody>
      </p:sp>
      <p:sp>
        <p:nvSpPr>
          <p:cNvPr id="3" name="Teardrop 2"/>
          <p:cNvSpPr/>
          <p:nvPr/>
        </p:nvSpPr>
        <p:spPr>
          <a:xfrm>
            <a:off x="2124221" y="3854548"/>
            <a:ext cx="2321170" cy="174439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rPr>
              <a:t>HOW YOU CONDUCT YOURSELF</a:t>
            </a:r>
            <a:endParaRPr lang="en-MY" sz="2000" b="1" dirty="0">
              <a:solidFill>
                <a:schemeClr val="tx1"/>
              </a:solidFill>
            </a:endParaRPr>
          </a:p>
        </p:txBody>
      </p:sp>
      <p:sp>
        <p:nvSpPr>
          <p:cNvPr id="13" name="TextBox 12"/>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15" name="TextBox 14"/>
          <p:cNvSpPr txBox="1"/>
          <p:nvPr/>
        </p:nvSpPr>
        <p:spPr>
          <a:xfrm>
            <a:off x="68616" y="6110254"/>
            <a:ext cx="3577133" cy="461665"/>
          </a:xfrm>
          <a:prstGeom prst="rect">
            <a:avLst/>
          </a:prstGeom>
          <a:noFill/>
        </p:spPr>
        <p:txBody>
          <a:bodyPr wrap="none" rtlCol="0">
            <a:spAutoFit/>
          </a:bodyPr>
          <a:lstStyle/>
          <a:p>
            <a:pPr algn="ctr"/>
            <a:r>
              <a:rPr lang="en-MY" sz="1200" b="1" dirty="0" smtClean="0">
                <a:solidFill>
                  <a:srgbClr val="FF0000"/>
                </a:solidFill>
              </a:rPr>
              <a:t>Rewiring &amp; Resetting</a:t>
            </a:r>
          </a:p>
          <a:p>
            <a:pPr algn="ctr"/>
            <a:r>
              <a:rPr lang="en-MY" sz="1200" b="1" dirty="0" smtClean="0">
                <a:solidFill>
                  <a:srgbClr val="FF0000"/>
                </a:solidFill>
              </a:rPr>
              <a:t>Mind-sets, Attitudes, Perspectives, Identity and Story</a:t>
            </a:r>
            <a:endParaRPr lang="en-MY" sz="1200" b="1" dirty="0">
              <a:solidFill>
                <a:srgbClr val="FF0000"/>
              </a:solidFill>
            </a:endParaRPr>
          </a:p>
        </p:txBody>
      </p:sp>
    </p:spTree>
    <p:extLst>
      <p:ext uri="{BB962C8B-B14F-4D97-AF65-F5344CB8AC3E}">
        <p14:creationId xmlns:p14="http://schemas.microsoft.com/office/powerpoint/2010/main" val="4157203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COACHING PARAMETERS</a:t>
            </a:r>
            <a:endParaRPr lang="en-MY" sz="2400" b="1" dirty="0"/>
          </a:p>
        </p:txBody>
      </p:sp>
      <p:pic>
        <p:nvPicPr>
          <p:cNvPr id="8" name="Picture 7"/>
          <p:cNvPicPr>
            <a:picLocks noChangeAspect="1"/>
          </p:cNvPicPr>
          <p:nvPr/>
        </p:nvPicPr>
        <p:blipFill>
          <a:blip r:embed="rId3"/>
          <a:stretch>
            <a:fillRect/>
          </a:stretch>
        </p:blipFill>
        <p:spPr>
          <a:xfrm>
            <a:off x="5316186" y="649257"/>
            <a:ext cx="5273497" cy="4602879"/>
          </a:xfrm>
          <a:prstGeom prst="rect">
            <a:avLst/>
          </a:prstGeom>
        </p:spPr>
      </p:pic>
      <p:sp>
        <p:nvSpPr>
          <p:cNvPr id="10" name="Oval 9"/>
          <p:cNvSpPr/>
          <p:nvPr/>
        </p:nvSpPr>
        <p:spPr>
          <a:xfrm>
            <a:off x="6696216" y="2194557"/>
            <a:ext cx="2340000" cy="21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b="1" dirty="0" smtClean="0">
                <a:solidFill>
                  <a:schemeClr val="bg1"/>
                </a:solidFill>
              </a:rPr>
              <a:t>PERFORMANCE</a:t>
            </a:r>
          </a:p>
          <a:p>
            <a:pPr algn="ctr"/>
            <a:r>
              <a:rPr lang="en-MY" b="1" dirty="0" smtClean="0">
                <a:solidFill>
                  <a:schemeClr val="bg1"/>
                </a:solidFill>
              </a:rPr>
              <a:t>ORIENTATION</a:t>
            </a:r>
            <a:endParaRPr lang="en-MY" b="1" dirty="0">
              <a:solidFill>
                <a:schemeClr val="bg1"/>
              </a:solidFill>
            </a:endParaRPr>
          </a:p>
        </p:txBody>
      </p:sp>
      <p:sp>
        <p:nvSpPr>
          <p:cNvPr id="2" name="TextBox 1"/>
          <p:cNvSpPr txBox="1"/>
          <p:nvPr/>
        </p:nvSpPr>
        <p:spPr>
          <a:xfrm>
            <a:off x="5563948" y="5190979"/>
            <a:ext cx="4677242" cy="1569660"/>
          </a:xfrm>
          <a:prstGeom prst="rect">
            <a:avLst/>
          </a:prstGeom>
          <a:noFill/>
        </p:spPr>
        <p:txBody>
          <a:bodyPr wrap="none" rtlCol="0">
            <a:spAutoFit/>
          </a:bodyPr>
          <a:lstStyle/>
          <a:p>
            <a:pPr algn="ctr"/>
            <a:r>
              <a:rPr lang="en-MY" sz="2400" b="1" dirty="0" smtClean="0"/>
              <a:t>VALUE - IMPACT - CONTRIBUTION</a:t>
            </a:r>
          </a:p>
          <a:p>
            <a:pPr algn="ctr"/>
            <a:r>
              <a:rPr lang="en-MY" b="1" dirty="0" smtClean="0"/>
              <a:t>What Matters Most!</a:t>
            </a:r>
          </a:p>
          <a:p>
            <a:pPr algn="ctr"/>
            <a:r>
              <a:rPr lang="en-MY" b="1" dirty="0" smtClean="0"/>
              <a:t>You – How to make your V bigger</a:t>
            </a:r>
          </a:p>
          <a:p>
            <a:pPr algn="ctr"/>
            <a:r>
              <a:rPr lang="en-MY" b="1" dirty="0" smtClean="0"/>
              <a:t>Your team – How to make your Team’s V bigger</a:t>
            </a:r>
          </a:p>
          <a:p>
            <a:pPr algn="ctr"/>
            <a:r>
              <a:rPr lang="en-MY" b="1" dirty="0" smtClean="0"/>
              <a:t>From KPI to Success to Significance</a:t>
            </a:r>
            <a:endParaRPr lang="en-MY" b="1" dirty="0"/>
          </a:p>
        </p:txBody>
      </p:sp>
      <p:sp>
        <p:nvSpPr>
          <p:cNvPr id="11" name="TextBox 10"/>
          <p:cNvSpPr txBox="1"/>
          <p:nvPr/>
        </p:nvSpPr>
        <p:spPr>
          <a:xfrm>
            <a:off x="9518257" y="1516962"/>
            <a:ext cx="2736197" cy="1938992"/>
          </a:xfrm>
          <a:prstGeom prst="rect">
            <a:avLst/>
          </a:prstGeom>
          <a:noFill/>
        </p:spPr>
        <p:txBody>
          <a:bodyPr wrap="none" rtlCol="0">
            <a:spAutoFit/>
          </a:bodyPr>
          <a:lstStyle/>
          <a:p>
            <a:pPr algn="ctr"/>
            <a:r>
              <a:rPr lang="en-MY" sz="2400" b="1" dirty="0" smtClean="0"/>
              <a:t>PERFORMANCE</a:t>
            </a:r>
          </a:p>
          <a:p>
            <a:pPr algn="ctr"/>
            <a:r>
              <a:rPr lang="en-MY" sz="2400" b="1" dirty="0" smtClean="0"/>
              <a:t>MANAGEMENT</a:t>
            </a:r>
          </a:p>
          <a:p>
            <a:pPr algn="ctr"/>
            <a:r>
              <a:rPr lang="en-MY" b="1" dirty="0" smtClean="0"/>
              <a:t> The 3 C Model</a:t>
            </a:r>
          </a:p>
          <a:p>
            <a:pPr algn="ctr"/>
            <a:r>
              <a:rPr lang="en-MY" b="1" dirty="0" smtClean="0"/>
              <a:t>Helping your team to excel</a:t>
            </a:r>
          </a:p>
          <a:p>
            <a:pPr algn="ctr"/>
            <a:r>
              <a:rPr lang="en-MY" b="1" dirty="0" smtClean="0"/>
              <a:t>Giving Feedback</a:t>
            </a:r>
          </a:p>
          <a:p>
            <a:pPr algn="ctr"/>
            <a:r>
              <a:rPr lang="en-MY" b="1" dirty="0" smtClean="0"/>
              <a:t>Performance Monitoring</a:t>
            </a:r>
            <a:endParaRPr lang="en-MY" b="1" dirty="0"/>
          </a:p>
        </p:txBody>
      </p:sp>
      <p:sp>
        <p:nvSpPr>
          <p:cNvPr id="12" name="TextBox 11"/>
          <p:cNvSpPr txBox="1"/>
          <p:nvPr/>
        </p:nvSpPr>
        <p:spPr>
          <a:xfrm>
            <a:off x="3026005" y="1528682"/>
            <a:ext cx="3178286" cy="1723549"/>
          </a:xfrm>
          <a:prstGeom prst="rect">
            <a:avLst/>
          </a:prstGeom>
          <a:noFill/>
        </p:spPr>
        <p:txBody>
          <a:bodyPr wrap="square" rtlCol="0">
            <a:spAutoFit/>
          </a:bodyPr>
          <a:lstStyle/>
          <a:p>
            <a:pPr algn="ctr"/>
            <a:r>
              <a:rPr lang="en-MY" sz="2400" b="1" dirty="0" smtClean="0"/>
              <a:t>FOCUS</a:t>
            </a:r>
          </a:p>
          <a:p>
            <a:pPr algn="ctr"/>
            <a:r>
              <a:rPr lang="en-MY" sz="1600" b="1" dirty="0" smtClean="0"/>
              <a:t>What Matters Most</a:t>
            </a:r>
          </a:p>
          <a:p>
            <a:pPr algn="ctr"/>
            <a:r>
              <a:rPr lang="en-MY" sz="1600" b="1" dirty="0" smtClean="0"/>
              <a:t>Needle Moving Activities</a:t>
            </a:r>
          </a:p>
          <a:p>
            <a:pPr algn="ctr"/>
            <a:r>
              <a:rPr lang="en-MY" sz="1400" b="1" dirty="0" smtClean="0"/>
              <a:t>The Vital Few versus </a:t>
            </a:r>
            <a:r>
              <a:rPr lang="en-MY" sz="1400" b="1" dirty="0" err="1" smtClean="0"/>
              <a:t>theTrivial</a:t>
            </a:r>
            <a:r>
              <a:rPr lang="en-MY" sz="1400" b="1" dirty="0" smtClean="0"/>
              <a:t> Many</a:t>
            </a:r>
          </a:p>
          <a:p>
            <a:pPr algn="ctr"/>
            <a:r>
              <a:rPr lang="en-MY" sz="1600" b="1" dirty="0" smtClean="0"/>
              <a:t>Priority &amp; Time Management</a:t>
            </a:r>
          </a:p>
          <a:p>
            <a:pPr algn="ctr"/>
            <a:endParaRPr lang="en-MY" sz="2000" b="1" dirty="0"/>
          </a:p>
        </p:txBody>
      </p:sp>
      <p:sp>
        <p:nvSpPr>
          <p:cNvPr id="13" name="Teardrop 12"/>
          <p:cNvSpPr/>
          <p:nvPr/>
        </p:nvSpPr>
        <p:spPr>
          <a:xfrm>
            <a:off x="2124221" y="3854548"/>
            <a:ext cx="2321170" cy="174439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rPr>
              <a:t>HOW YOU GET, KEEP AND GROW RESULTS</a:t>
            </a:r>
            <a:endParaRPr lang="en-MY" sz="2000" b="1" dirty="0">
              <a:solidFill>
                <a:schemeClr val="tx1"/>
              </a:solidFill>
            </a:endParaRPr>
          </a:p>
        </p:txBody>
      </p:sp>
      <p:sp>
        <p:nvSpPr>
          <p:cNvPr id="14" name="TextBox 13"/>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16" name="TextBox 15"/>
          <p:cNvSpPr txBox="1"/>
          <p:nvPr/>
        </p:nvSpPr>
        <p:spPr>
          <a:xfrm>
            <a:off x="644431" y="5747946"/>
            <a:ext cx="2701573" cy="830997"/>
          </a:xfrm>
          <a:prstGeom prst="rect">
            <a:avLst/>
          </a:prstGeom>
          <a:noFill/>
        </p:spPr>
        <p:txBody>
          <a:bodyPr wrap="none" rtlCol="0">
            <a:spAutoFit/>
          </a:bodyPr>
          <a:lstStyle/>
          <a:p>
            <a:pPr algn="ctr"/>
            <a:r>
              <a:rPr lang="en-MY" sz="1200" b="1" dirty="0" smtClean="0">
                <a:solidFill>
                  <a:srgbClr val="FF0000"/>
                </a:solidFill>
              </a:rPr>
              <a:t>Re-examining how</a:t>
            </a:r>
          </a:p>
          <a:p>
            <a:pPr algn="ctr"/>
            <a:r>
              <a:rPr lang="en-MY" sz="1200" b="1" dirty="0" smtClean="0">
                <a:solidFill>
                  <a:srgbClr val="FF0000"/>
                </a:solidFill>
              </a:rPr>
              <a:t>You get results and </a:t>
            </a:r>
          </a:p>
          <a:p>
            <a:pPr algn="ctr"/>
            <a:r>
              <a:rPr lang="en-MY" sz="1200" b="1" dirty="0" smtClean="0">
                <a:solidFill>
                  <a:srgbClr val="FF0000"/>
                </a:solidFill>
              </a:rPr>
              <a:t>how you engage, enable and empower </a:t>
            </a:r>
          </a:p>
          <a:p>
            <a:pPr algn="ctr"/>
            <a:r>
              <a:rPr lang="en-MY" sz="1200" b="1" dirty="0" smtClean="0">
                <a:solidFill>
                  <a:srgbClr val="FF0000"/>
                </a:solidFill>
              </a:rPr>
              <a:t>your team to deliver</a:t>
            </a:r>
          </a:p>
        </p:txBody>
      </p:sp>
      <p:pic>
        <p:nvPicPr>
          <p:cNvPr id="15" name="Picture 14">
            <a:extLst>
              <a:ext uri="{FF2B5EF4-FFF2-40B4-BE49-F238E27FC236}">
                <a16:creationId xmlns="" xmlns:a16="http://schemas.microsoft.com/office/drawing/2014/main" id="{A288CC52-A8F6-98E1-1056-C6FBF36A5E92}"/>
              </a:ext>
            </a:extLst>
          </p:cNvPr>
          <p:cNvPicPr>
            <a:picLocks noChangeAspect="1"/>
          </p:cNvPicPr>
          <p:nvPr/>
        </p:nvPicPr>
        <p:blipFill>
          <a:blip r:embed="rId4"/>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1962749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COACHING PARAMETERS</a:t>
            </a:r>
            <a:endParaRPr lang="en-MY" sz="2400" b="1" dirty="0"/>
          </a:p>
        </p:txBody>
      </p:sp>
      <p:pic>
        <p:nvPicPr>
          <p:cNvPr id="8" name="Picture 7"/>
          <p:cNvPicPr>
            <a:picLocks noChangeAspect="1"/>
          </p:cNvPicPr>
          <p:nvPr/>
        </p:nvPicPr>
        <p:blipFill>
          <a:blip r:embed="rId3"/>
          <a:stretch>
            <a:fillRect/>
          </a:stretch>
        </p:blipFill>
        <p:spPr>
          <a:xfrm>
            <a:off x="5302118" y="649257"/>
            <a:ext cx="5273497" cy="4602879"/>
          </a:xfrm>
          <a:prstGeom prst="rect">
            <a:avLst/>
          </a:prstGeom>
        </p:spPr>
      </p:pic>
      <p:sp>
        <p:nvSpPr>
          <p:cNvPr id="10" name="Oval 9"/>
          <p:cNvSpPr/>
          <p:nvPr/>
        </p:nvSpPr>
        <p:spPr>
          <a:xfrm>
            <a:off x="6766556" y="2194557"/>
            <a:ext cx="2160000" cy="2160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rPr>
              <a:t>PEOPLE</a:t>
            </a:r>
          </a:p>
          <a:p>
            <a:pPr algn="ctr"/>
            <a:r>
              <a:rPr lang="en-MY" sz="1600" b="1" dirty="0" smtClean="0">
                <a:solidFill>
                  <a:schemeClr val="tx1"/>
                </a:solidFill>
              </a:rPr>
              <a:t>RELATIONSHIPS</a:t>
            </a:r>
            <a:endParaRPr lang="en-MY" sz="1600" b="1" dirty="0">
              <a:solidFill>
                <a:schemeClr val="tx1"/>
              </a:solidFill>
            </a:endParaRPr>
          </a:p>
        </p:txBody>
      </p:sp>
      <p:sp>
        <p:nvSpPr>
          <p:cNvPr id="2" name="TextBox 1"/>
          <p:cNvSpPr txBox="1"/>
          <p:nvPr/>
        </p:nvSpPr>
        <p:spPr>
          <a:xfrm>
            <a:off x="5031493" y="5190979"/>
            <a:ext cx="5742149" cy="1292662"/>
          </a:xfrm>
          <a:prstGeom prst="rect">
            <a:avLst/>
          </a:prstGeom>
          <a:noFill/>
        </p:spPr>
        <p:txBody>
          <a:bodyPr wrap="none" rtlCol="0">
            <a:spAutoFit/>
          </a:bodyPr>
          <a:lstStyle/>
          <a:p>
            <a:pPr algn="ctr"/>
            <a:r>
              <a:rPr lang="en-MY" sz="2400" b="1" dirty="0" smtClean="0"/>
              <a:t>CONNECT - COMMUNICATE - COLLABORATE</a:t>
            </a:r>
          </a:p>
          <a:p>
            <a:pPr algn="ctr"/>
            <a:r>
              <a:rPr lang="en-MY" b="1" dirty="0" smtClean="0"/>
              <a:t>Who Matters Most</a:t>
            </a:r>
          </a:p>
          <a:p>
            <a:pPr algn="ctr"/>
            <a:r>
              <a:rPr lang="en-MY" b="1" dirty="0" smtClean="0"/>
              <a:t>Building Bankable Relationships</a:t>
            </a:r>
          </a:p>
          <a:p>
            <a:pPr algn="ctr"/>
            <a:r>
              <a:rPr lang="en-MY" b="1" dirty="0" smtClean="0"/>
              <a:t>Knowing &amp; interacting with others through DISC</a:t>
            </a:r>
          </a:p>
        </p:txBody>
      </p:sp>
      <p:sp>
        <p:nvSpPr>
          <p:cNvPr id="11" name="TextBox 10"/>
          <p:cNvSpPr txBox="1"/>
          <p:nvPr/>
        </p:nvSpPr>
        <p:spPr>
          <a:xfrm>
            <a:off x="9364974" y="1516962"/>
            <a:ext cx="2800447" cy="1569660"/>
          </a:xfrm>
          <a:prstGeom prst="rect">
            <a:avLst/>
          </a:prstGeom>
          <a:noFill/>
        </p:spPr>
        <p:txBody>
          <a:bodyPr wrap="none" rtlCol="0">
            <a:spAutoFit/>
          </a:bodyPr>
          <a:lstStyle/>
          <a:p>
            <a:pPr algn="ctr"/>
            <a:r>
              <a:rPr lang="en-MY" sz="2400" b="1" dirty="0" smtClean="0"/>
              <a:t>CONVERSATONS</a:t>
            </a:r>
          </a:p>
          <a:p>
            <a:pPr algn="ctr"/>
            <a:r>
              <a:rPr lang="en-MY" b="1" dirty="0" smtClean="0"/>
              <a:t>Difficult conversations</a:t>
            </a:r>
          </a:p>
          <a:p>
            <a:pPr algn="ctr"/>
            <a:r>
              <a:rPr lang="en-MY" b="1" dirty="0" smtClean="0"/>
              <a:t>Conflict resolution</a:t>
            </a:r>
          </a:p>
          <a:p>
            <a:pPr algn="ctr"/>
            <a:r>
              <a:rPr lang="en-MY" b="1" dirty="0" smtClean="0"/>
              <a:t>Holding others accountable</a:t>
            </a:r>
          </a:p>
          <a:p>
            <a:pPr algn="ctr"/>
            <a:endParaRPr lang="en-MY" b="1" dirty="0"/>
          </a:p>
        </p:txBody>
      </p:sp>
      <p:sp>
        <p:nvSpPr>
          <p:cNvPr id="12" name="TextBox 11"/>
          <p:cNvSpPr txBox="1"/>
          <p:nvPr/>
        </p:nvSpPr>
        <p:spPr>
          <a:xfrm>
            <a:off x="3364901" y="1528682"/>
            <a:ext cx="2988639" cy="2308324"/>
          </a:xfrm>
          <a:prstGeom prst="rect">
            <a:avLst/>
          </a:prstGeom>
          <a:noFill/>
        </p:spPr>
        <p:txBody>
          <a:bodyPr wrap="none" rtlCol="0">
            <a:spAutoFit/>
          </a:bodyPr>
          <a:lstStyle/>
          <a:p>
            <a:pPr algn="ctr"/>
            <a:r>
              <a:rPr lang="en-MY" sz="2400" b="1" dirty="0" smtClean="0"/>
              <a:t>SERVANT LEADERSHIP</a:t>
            </a:r>
          </a:p>
          <a:p>
            <a:pPr algn="ctr"/>
            <a:r>
              <a:rPr lang="en-MY" sz="2000" b="1" dirty="0" smtClean="0"/>
              <a:t>To lead effectively, </a:t>
            </a:r>
          </a:p>
          <a:p>
            <a:pPr algn="ctr"/>
            <a:r>
              <a:rPr lang="en-MY" sz="2000" b="1" dirty="0" smtClean="0"/>
              <a:t>first serve unconditionally</a:t>
            </a:r>
          </a:p>
          <a:p>
            <a:pPr algn="ctr"/>
            <a:r>
              <a:rPr lang="en-MY" sz="2000" b="1" dirty="0" smtClean="0"/>
              <a:t>K.Y.C.</a:t>
            </a:r>
          </a:p>
          <a:p>
            <a:pPr algn="ctr"/>
            <a:r>
              <a:rPr lang="en-MY" sz="2000" b="1" dirty="0" smtClean="0"/>
              <a:t>Creating your cult</a:t>
            </a:r>
          </a:p>
          <a:p>
            <a:pPr algn="ctr"/>
            <a:endParaRPr lang="en-MY" sz="2000" b="1" dirty="0" smtClean="0"/>
          </a:p>
          <a:p>
            <a:pPr algn="ctr"/>
            <a:endParaRPr lang="en-MY" sz="2000" b="1" dirty="0"/>
          </a:p>
        </p:txBody>
      </p:sp>
      <p:sp>
        <p:nvSpPr>
          <p:cNvPr id="13" name="Teardrop 12"/>
          <p:cNvSpPr/>
          <p:nvPr/>
        </p:nvSpPr>
        <p:spPr>
          <a:xfrm>
            <a:off x="2124221" y="3854547"/>
            <a:ext cx="2785404" cy="2391507"/>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rPr>
              <a:t>HOW YOU INTERACT WITH OTHERS INCL TOP, PEERS &amp; SUBORDINATES</a:t>
            </a:r>
            <a:endParaRPr lang="en-MY" sz="2000" b="1" dirty="0">
              <a:solidFill>
                <a:schemeClr val="tx1"/>
              </a:solidFill>
            </a:endParaRPr>
          </a:p>
        </p:txBody>
      </p:sp>
      <p:sp>
        <p:nvSpPr>
          <p:cNvPr id="14" name="TextBox 13"/>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sp>
        <p:nvSpPr>
          <p:cNvPr id="16" name="TextBox 15"/>
          <p:cNvSpPr txBox="1"/>
          <p:nvPr/>
        </p:nvSpPr>
        <p:spPr>
          <a:xfrm>
            <a:off x="28407" y="6222396"/>
            <a:ext cx="3692101" cy="461665"/>
          </a:xfrm>
          <a:prstGeom prst="rect">
            <a:avLst/>
          </a:prstGeom>
          <a:noFill/>
        </p:spPr>
        <p:txBody>
          <a:bodyPr wrap="none" rtlCol="0">
            <a:spAutoFit/>
          </a:bodyPr>
          <a:lstStyle/>
          <a:p>
            <a:pPr algn="ctr"/>
            <a:r>
              <a:rPr lang="en-MY" sz="1200" b="1" dirty="0" smtClean="0">
                <a:solidFill>
                  <a:srgbClr val="FF0000"/>
                </a:solidFill>
              </a:rPr>
              <a:t>Re-building the vital network to enable your success</a:t>
            </a:r>
          </a:p>
          <a:p>
            <a:pPr algn="ctr"/>
            <a:r>
              <a:rPr lang="en-MY" sz="1200" b="1" dirty="0" smtClean="0">
                <a:solidFill>
                  <a:srgbClr val="FF0000"/>
                </a:solidFill>
              </a:rPr>
              <a:t>And regaining control of your communication outcome</a:t>
            </a:r>
          </a:p>
        </p:txBody>
      </p:sp>
    </p:spTree>
    <p:extLst>
      <p:ext uri="{BB962C8B-B14F-4D97-AF65-F5344CB8AC3E}">
        <p14:creationId xmlns:p14="http://schemas.microsoft.com/office/powerpoint/2010/main" val="26236214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6"/>
            <a:ext cx="3096000" cy="2412683"/>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b="1" dirty="0" smtClean="0"/>
              <a:t>Module 1</a:t>
            </a:r>
          </a:p>
          <a:p>
            <a:pPr algn="ctr"/>
            <a:endParaRPr lang="en-MY" b="1" dirty="0" smtClean="0">
              <a:solidFill>
                <a:srgbClr val="FFFF00"/>
              </a:solidFill>
            </a:endParaRPr>
          </a:p>
          <a:p>
            <a:pPr algn="ctr"/>
            <a:r>
              <a:rPr lang="en-MY" sz="1600" b="1" dirty="0" smtClean="0">
                <a:solidFill>
                  <a:srgbClr val="FFFF00"/>
                </a:solidFill>
              </a:rPr>
              <a:t>MASTERING </a:t>
            </a:r>
          </a:p>
          <a:p>
            <a:pPr algn="ctr"/>
            <a:r>
              <a:rPr lang="en-MY" sz="1600" b="1" dirty="0" smtClean="0">
                <a:solidFill>
                  <a:srgbClr val="FFFF00"/>
                </a:solidFill>
              </a:rPr>
              <a:t>SELF LEADERSHIP FOR GROWTH</a:t>
            </a:r>
          </a:p>
          <a:p>
            <a:pPr algn="ctr"/>
            <a:endParaRPr lang="en-MY" b="1" dirty="0" smtClean="0"/>
          </a:p>
          <a:p>
            <a:pPr algn="ctr"/>
            <a:r>
              <a:rPr lang="en-MY" b="1" dirty="0" smtClean="0"/>
              <a:t>CONTENTS</a:t>
            </a:r>
            <a:endParaRPr lang="en-MY" b="1" dirty="0"/>
          </a:p>
        </p:txBody>
      </p:sp>
      <p:graphicFrame>
        <p:nvGraphicFramePr>
          <p:cNvPr id="14" name="Diagram 13"/>
          <p:cNvGraphicFramePr/>
          <p:nvPr>
            <p:extLst>
              <p:ext uri="{D42A27DB-BD31-4B8C-83A1-F6EECF244321}">
                <p14:modId xmlns:p14="http://schemas.microsoft.com/office/powerpoint/2010/main" val="189460765"/>
              </p:ext>
            </p:extLst>
          </p:nvPr>
        </p:nvGraphicFramePr>
        <p:xfrm>
          <a:off x="4350876" y="225457"/>
          <a:ext cx="6400800" cy="65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8" name="Picture 7">
            <a:extLst>
              <a:ext uri="{FF2B5EF4-FFF2-40B4-BE49-F238E27FC236}">
                <a16:creationId xmlns="" xmlns:a16="http://schemas.microsoft.com/office/drawing/2014/main" id="{A288CC52-A8F6-98E1-1056-C6FBF36A5E92}"/>
              </a:ext>
            </a:extLst>
          </p:cNvPr>
          <p:cNvPicPr>
            <a:picLocks noChangeAspect="1"/>
          </p:cNvPicPr>
          <p:nvPr/>
        </p:nvPicPr>
        <p:blipFill>
          <a:blip r:embed="rId8"/>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9738182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6"/>
            <a:ext cx="3196704" cy="2412683"/>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b="1" dirty="0" smtClean="0"/>
              <a:t>Module 2</a:t>
            </a:r>
          </a:p>
          <a:p>
            <a:pPr algn="ctr"/>
            <a:endParaRPr lang="en-MY" b="1" dirty="0" smtClean="0">
              <a:solidFill>
                <a:srgbClr val="FFFF00"/>
              </a:solidFill>
            </a:endParaRPr>
          </a:p>
          <a:p>
            <a:pPr algn="ctr"/>
            <a:r>
              <a:rPr lang="en-MY" sz="1600" b="1" dirty="0" smtClean="0">
                <a:solidFill>
                  <a:srgbClr val="FFFF00"/>
                </a:solidFill>
              </a:rPr>
              <a:t>PATHWAYS TO </a:t>
            </a:r>
          </a:p>
          <a:p>
            <a:pPr algn="ctr"/>
            <a:r>
              <a:rPr lang="en-MY" sz="1600" b="1" dirty="0" smtClean="0">
                <a:solidFill>
                  <a:srgbClr val="FFFF00"/>
                </a:solidFill>
              </a:rPr>
              <a:t>PEAK PERFORMANCE</a:t>
            </a:r>
          </a:p>
          <a:p>
            <a:pPr algn="ctr"/>
            <a:endParaRPr lang="en-MY" b="1" dirty="0" smtClean="0"/>
          </a:p>
          <a:p>
            <a:pPr algn="ctr"/>
            <a:r>
              <a:rPr lang="en-MY" b="1" dirty="0" smtClean="0"/>
              <a:t>CONTENTS</a:t>
            </a:r>
            <a:endParaRPr lang="en-MY" b="1" dirty="0"/>
          </a:p>
        </p:txBody>
      </p:sp>
      <p:graphicFrame>
        <p:nvGraphicFramePr>
          <p:cNvPr id="7" name="Diagram 6"/>
          <p:cNvGraphicFramePr/>
          <p:nvPr>
            <p:extLst>
              <p:ext uri="{D42A27DB-BD31-4B8C-83A1-F6EECF244321}">
                <p14:modId xmlns:p14="http://schemas.microsoft.com/office/powerpoint/2010/main" val="892542626"/>
              </p:ext>
            </p:extLst>
          </p:nvPr>
        </p:nvGraphicFramePr>
        <p:xfrm>
          <a:off x="4422742" y="135902"/>
          <a:ext cx="6400800" cy="65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10" name="Picture 9">
            <a:extLst>
              <a:ext uri="{FF2B5EF4-FFF2-40B4-BE49-F238E27FC236}">
                <a16:creationId xmlns="" xmlns:a16="http://schemas.microsoft.com/office/drawing/2014/main" id="{A288CC52-A8F6-98E1-1056-C6FBF36A5E92}"/>
              </a:ext>
            </a:extLst>
          </p:cNvPr>
          <p:cNvPicPr>
            <a:picLocks noChangeAspect="1"/>
          </p:cNvPicPr>
          <p:nvPr/>
        </p:nvPicPr>
        <p:blipFill>
          <a:blip r:embed="rId8"/>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2538320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196446"/>
            <a:ext cx="3196704" cy="2846894"/>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b="1" dirty="0" smtClean="0"/>
              <a:t>Module 3</a:t>
            </a:r>
          </a:p>
          <a:p>
            <a:pPr algn="ctr"/>
            <a:endParaRPr lang="en-MY" b="1" dirty="0" smtClean="0">
              <a:solidFill>
                <a:srgbClr val="FFFF00"/>
              </a:solidFill>
            </a:endParaRPr>
          </a:p>
          <a:p>
            <a:pPr algn="ctr"/>
            <a:r>
              <a:rPr lang="en-MY" sz="1400" b="1" dirty="0" smtClean="0">
                <a:solidFill>
                  <a:srgbClr val="FFFF00"/>
                </a:solidFill>
              </a:rPr>
              <a:t>NURTURING BANKABLE RELATIONSHIPS &amp; CONSCIOUS INTENTIONAL COMMUNICATION</a:t>
            </a:r>
          </a:p>
          <a:p>
            <a:pPr algn="ctr"/>
            <a:endParaRPr lang="en-MY" sz="1400" b="1" dirty="0" smtClean="0"/>
          </a:p>
          <a:p>
            <a:pPr algn="ctr"/>
            <a:r>
              <a:rPr lang="en-MY" b="1" dirty="0" smtClean="0"/>
              <a:t>CONTENTS</a:t>
            </a:r>
            <a:endParaRPr lang="en-MY" b="1" dirty="0"/>
          </a:p>
        </p:txBody>
      </p:sp>
      <p:graphicFrame>
        <p:nvGraphicFramePr>
          <p:cNvPr id="8" name="Diagram 7"/>
          <p:cNvGraphicFramePr/>
          <p:nvPr>
            <p:extLst>
              <p:ext uri="{D42A27DB-BD31-4B8C-83A1-F6EECF244321}">
                <p14:modId xmlns:p14="http://schemas.microsoft.com/office/powerpoint/2010/main" val="570291249"/>
              </p:ext>
            </p:extLst>
          </p:nvPr>
        </p:nvGraphicFramePr>
        <p:xfrm>
          <a:off x="4941215" y="277305"/>
          <a:ext cx="6400800" cy="655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10" name="Picture 9">
            <a:extLst>
              <a:ext uri="{FF2B5EF4-FFF2-40B4-BE49-F238E27FC236}">
                <a16:creationId xmlns="" xmlns:a16="http://schemas.microsoft.com/office/drawing/2014/main" id="{A288CC52-A8F6-98E1-1056-C6FBF36A5E92}"/>
              </a:ext>
            </a:extLst>
          </p:cNvPr>
          <p:cNvPicPr>
            <a:picLocks noChangeAspect="1"/>
          </p:cNvPicPr>
          <p:nvPr/>
        </p:nvPicPr>
        <p:blipFill>
          <a:blip r:embed="rId8"/>
          <a:stretch>
            <a:fillRect/>
          </a:stretch>
        </p:blipFill>
        <p:spPr>
          <a:xfrm>
            <a:off x="11368706" y="108893"/>
            <a:ext cx="720000" cy="421590"/>
          </a:xfrm>
          <a:prstGeom prst="ellipse">
            <a:avLst/>
          </a:prstGeom>
        </p:spPr>
      </p:pic>
    </p:spTree>
    <p:extLst>
      <p:ext uri="{BB962C8B-B14F-4D97-AF65-F5344CB8AC3E}">
        <p14:creationId xmlns:p14="http://schemas.microsoft.com/office/powerpoint/2010/main" val="3733153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rot="5400000">
            <a:off x="-1304780" y="1304781"/>
            <a:ext cx="6858001" cy="4248443"/>
          </a:xfrm>
          <a:prstGeom prst="rect">
            <a:avLst/>
          </a:prstGeom>
        </p:spPr>
      </p:pic>
      <p:sp>
        <p:nvSpPr>
          <p:cNvPr id="9" name="Teardrop 8"/>
          <p:cNvSpPr/>
          <p:nvPr/>
        </p:nvSpPr>
        <p:spPr>
          <a:xfrm>
            <a:off x="196945" y="2630657"/>
            <a:ext cx="3096000" cy="1941342"/>
          </a:xfrm>
          <a:prstGeom prst="teardrop">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400" b="1" dirty="0" smtClean="0"/>
              <a:t>MEET </a:t>
            </a:r>
          </a:p>
          <a:p>
            <a:pPr algn="ctr"/>
            <a:r>
              <a:rPr lang="en-MY" sz="2400" b="1" dirty="0" smtClean="0"/>
              <a:t>THE COACH</a:t>
            </a:r>
            <a:endParaRPr lang="en-MY" sz="2400" b="1" dirty="0"/>
          </a:p>
        </p:txBody>
      </p:sp>
      <p:sp>
        <p:nvSpPr>
          <p:cNvPr id="10" name="Rectangle 9"/>
          <p:cNvSpPr/>
          <p:nvPr/>
        </p:nvSpPr>
        <p:spPr>
          <a:xfrm>
            <a:off x="4074524" y="2323256"/>
            <a:ext cx="8065898" cy="2462213"/>
          </a:xfrm>
          <a:prstGeom prst="rect">
            <a:avLst/>
          </a:prstGeom>
        </p:spPr>
        <p:txBody>
          <a:bodyPr wrap="square">
            <a:spAutoFit/>
          </a:bodyPr>
          <a:lstStyle/>
          <a:p>
            <a:pPr algn="just"/>
            <a:r>
              <a:rPr lang="en-US" sz="1400" dirty="0" err="1"/>
              <a:t>Ooi</a:t>
            </a:r>
            <a:r>
              <a:rPr lang="en-US" sz="1400" dirty="0"/>
              <a:t> </a:t>
            </a:r>
            <a:r>
              <a:rPr lang="en-US" sz="1400" dirty="0" err="1"/>
              <a:t>Eng</a:t>
            </a:r>
            <a:r>
              <a:rPr lang="en-US" sz="1400" dirty="0"/>
              <a:t> </a:t>
            </a:r>
            <a:r>
              <a:rPr lang="en-US" sz="1400" dirty="0" err="1"/>
              <a:t>Hai</a:t>
            </a:r>
            <a:r>
              <a:rPr lang="en-US" sz="1400" dirty="0"/>
              <a:t>, a seasoned Director in the shipping and freight forwarding industry, has held key roles such as Director of Ocean Freight at Agility Global Integrated Logistics and General Manager at APM - Maersk Group across multiple countries. He is known for driving profitability through strong relationship-building, strategic planning, and organizational skills, with a leadership style focused on flexibility, empathy, and creative problem-solving.</a:t>
            </a:r>
          </a:p>
          <a:p>
            <a:pPr algn="just"/>
            <a:endParaRPr lang="en-US" sz="1400" dirty="0"/>
          </a:p>
          <a:p>
            <a:pPr algn="just"/>
            <a:r>
              <a:rPr lang="en-US" sz="1400" dirty="0" err="1"/>
              <a:t>Ooi</a:t>
            </a:r>
            <a:r>
              <a:rPr lang="en-US" sz="1400" dirty="0"/>
              <a:t> has effectively overseen diverse teams, ensuring productivity and profitability, and excels in interacting with individuals of varying backgrounds. He holds an MBA in Shipping and Logistics from Middlesex University UK, enhancing his extensive industry experience. His leadership combines strategic thinking, interpersonal acumen, and a relentless drive for success.</a:t>
            </a:r>
          </a:p>
          <a:p>
            <a:pPr algn="just"/>
            <a:endParaRPr lang="en-US" sz="1400" dirty="0">
              <a:latin typeface="Microsoft New Tai Lue" panose="020B0502040204020203" pitchFamily="34" charset="0"/>
              <a:cs typeface="Microsoft New Tai Lue" panose="020B0502040204020203" pitchFamily="34" charset="0"/>
            </a:endParaRPr>
          </a:p>
        </p:txBody>
      </p:sp>
      <p:sp>
        <p:nvSpPr>
          <p:cNvPr id="13" name="TextBox 12"/>
          <p:cNvSpPr txBox="1"/>
          <p:nvPr/>
        </p:nvSpPr>
        <p:spPr>
          <a:xfrm>
            <a:off x="23133" y="140675"/>
            <a:ext cx="3329758" cy="646331"/>
          </a:xfrm>
          <a:prstGeom prst="rect">
            <a:avLst/>
          </a:prstGeom>
          <a:noFill/>
        </p:spPr>
        <p:txBody>
          <a:bodyPr wrap="none" rtlCol="0">
            <a:spAutoFit/>
          </a:bodyPr>
          <a:lstStyle/>
          <a:p>
            <a:pPr algn="ctr"/>
            <a:r>
              <a:rPr lang="en-MY" b="1" dirty="0" smtClean="0">
                <a:solidFill>
                  <a:srgbClr val="FFFF00"/>
                </a:solidFill>
              </a:rPr>
              <a:t>Group Coaching Program</a:t>
            </a:r>
            <a:endParaRPr lang="en-MY" b="1" dirty="0">
              <a:solidFill>
                <a:srgbClr val="FFFF00"/>
              </a:solidFill>
            </a:endParaRPr>
          </a:p>
          <a:p>
            <a:pPr algn="ctr"/>
            <a:r>
              <a:rPr lang="en-MY" b="1" cap="small" dirty="0" smtClean="0">
                <a:solidFill>
                  <a:srgbClr val="FFFF00"/>
                </a:solidFill>
              </a:rPr>
              <a:t> Cultivating Leadership Excellence </a:t>
            </a:r>
            <a:endParaRPr lang="en-MY" b="1" cap="small" dirty="0">
              <a:solidFill>
                <a:srgbClr val="FFFF00"/>
              </a:solidFill>
            </a:endParaRPr>
          </a:p>
        </p:txBody>
      </p:sp>
      <p:pic>
        <p:nvPicPr>
          <p:cNvPr id="12" name="Picture 11">
            <a:extLst>
              <a:ext uri="{FF2B5EF4-FFF2-40B4-BE49-F238E27FC236}">
                <a16:creationId xmlns="" xmlns:a16="http://schemas.microsoft.com/office/drawing/2014/main" id="{A288CC52-A8F6-98E1-1056-C6FBF36A5E92}"/>
              </a:ext>
            </a:extLst>
          </p:cNvPr>
          <p:cNvPicPr>
            <a:picLocks noChangeAspect="1"/>
          </p:cNvPicPr>
          <p:nvPr/>
        </p:nvPicPr>
        <p:blipFill>
          <a:blip r:embed="rId3"/>
          <a:stretch>
            <a:fillRect/>
          </a:stretch>
        </p:blipFill>
        <p:spPr>
          <a:xfrm>
            <a:off x="10916220" y="193731"/>
            <a:ext cx="1152000" cy="674544"/>
          </a:xfrm>
          <a:prstGeom prst="ellipse">
            <a:avLst/>
          </a:prstGeom>
        </p:spPr>
      </p:pic>
      <p:pic>
        <p:nvPicPr>
          <p:cNvPr id="14" name="Picture 13"/>
          <p:cNvPicPr>
            <a:picLocks noChangeAspect="1"/>
          </p:cNvPicPr>
          <p:nvPr/>
        </p:nvPicPr>
        <p:blipFill>
          <a:blip r:embed="rId4"/>
          <a:stretch>
            <a:fillRect/>
          </a:stretch>
        </p:blipFill>
        <p:spPr>
          <a:xfrm>
            <a:off x="1854759" y="4110863"/>
            <a:ext cx="1601888" cy="2318357"/>
          </a:xfrm>
          <a:prstGeom prst="rect">
            <a:avLst/>
          </a:prstGeom>
        </p:spPr>
      </p:pic>
    </p:spTree>
    <p:extLst>
      <p:ext uri="{BB962C8B-B14F-4D97-AF65-F5344CB8AC3E}">
        <p14:creationId xmlns:p14="http://schemas.microsoft.com/office/powerpoint/2010/main" val="635061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2190</Words>
  <Application>Microsoft Office PowerPoint</Application>
  <PresentationFormat>Widescreen</PresentationFormat>
  <Paragraphs>295</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Bradley Hand ITC</vt:lpstr>
      <vt:lpstr>Calibri</vt:lpstr>
      <vt:lpstr>Calibri Light</vt:lpstr>
      <vt:lpstr>Microsoft New Tai Lue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50</cp:revision>
  <cp:lastPrinted>2024-12-11T09:44:26Z</cp:lastPrinted>
  <dcterms:created xsi:type="dcterms:W3CDTF">2024-04-26T02:24:47Z</dcterms:created>
  <dcterms:modified xsi:type="dcterms:W3CDTF">2024-12-11T09:54:10Z</dcterms:modified>
</cp:coreProperties>
</file>